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19"/>
  </p:notesMasterIdLst>
  <p:handoutMasterIdLst>
    <p:handoutMasterId r:id="rId20"/>
  </p:handoutMasterIdLst>
  <p:sldIdLst>
    <p:sldId id="256" r:id="rId3"/>
    <p:sldId id="257" r:id="rId4"/>
    <p:sldId id="266" r:id="rId5"/>
    <p:sldId id="268" r:id="rId6"/>
    <p:sldId id="269" r:id="rId7"/>
    <p:sldId id="270" r:id="rId8"/>
    <p:sldId id="271" r:id="rId9"/>
    <p:sldId id="272" r:id="rId10"/>
    <p:sldId id="273" r:id="rId11"/>
    <p:sldId id="274" r:id="rId12"/>
    <p:sldId id="275" r:id="rId13"/>
    <p:sldId id="276" r:id="rId14"/>
    <p:sldId id="277" r:id="rId15"/>
    <p:sldId id="278" r:id="rId16"/>
    <p:sldId id="281"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F"/>
    <a:srgbClr val="2E444E"/>
    <a:srgbClr val="662953"/>
    <a:srgbClr val="4A103D"/>
    <a:srgbClr val="CA287A"/>
    <a:srgbClr val="DE2B32"/>
    <a:srgbClr val="122546"/>
    <a:srgbClr val="4BB089"/>
    <a:srgbClr val="AACF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8D362-998E-BA41-B8D9-E8023F50CC03}" v="25" dt="2020-01-28T13:22:27.535"/>
    <p1510:client id="{5A422328-75B4-C14B-8A66-4A6D1436FCCC}" v="349" dt="2020-01-28T13:43:55.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7"/>
    <p:restoredTop sz="94694"/>
  </p:normalViewPr>
  <p:slideViewPr>
    <p:cSldViewPr>
      <p:cViewPr varScale="1">
        <p:scale>
          <a:sx n="115" d="100"/>
          <a:sy n="115" d="100"/>
        </p:scale>
        <p:origin x="696" y="2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400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n S." userId="9aa5226f-2c95-49b9-8f51-57ed42821b00" providerId="ADAL" clId="{5A422328-75B4-C14B-8A66-4A6D1436FCCC}"/>
    <pc:docChg chg="undo custSel addSld delSld modSld">
      <pc:chgData name="Stein S." userId="9aa5226f-2c95-49b9-8f51-57ed42821b00" providerId="ADAL" clId="{5A422328-75B4-C14B-8A66-4A6D1436FCCC}" dt="2020-01-29T11:31:31.439" v="915" actId="2696"/>
      <pc:docMkLst>
        <pc:docMk/>
      </pc:docMkLst>
      <pc:sldChg chg="modSp">
        <pc:chgData name="Stein S." userId="9aa5226f-2c95-49b9-8f51-57ed42821b00" providerId="ADAL" clId="{5A422328-75B4-C14B-8A66-4A6D1436FCCC}" dt="2020-01-28T13:05:48.100" v="133" actId="207"/>
        <pc:sldMkLst>
          <pc:docMk/>
          <pc:sldMk cId="4216080692" sldId="271"/>
        </pc:sldMkLst>
        <pc:spChg chg="mod">
          <ac:chgData name="Stein S." userId="9aa5226f-2c95-49b9-8f51-57ed42821b00" providerId="ADAL" clId="{5A422328-75B4-C14B-8A66-4A6D1436FCCC}" dt="2020-01-28T13:05:48.100" v="133" actId="207"/>
          <ac:spMkLst>
            <pc:docMk/>
            <pc:sldMk cId="4216080692" sldId="271"/>
            <ac:spMk id="3" creationId="{7F09EA4E-98F3-D34C-B44A-F78521660BED}"/>
          </ac:spMkLst>
        </pc:spChg>
      </pc:sldChg>
      <pc:sldChg chg="modSp add">
        <pc:chgData name="Stein S." userId="9aa5226f-2c95-49b9-8f51-57ed42821b00" providerId="ADAL" clId="{5A422328-75B4-C14B-8A66-4A6D1436FCCC}" dt="2020-01-28T13:02:26.762" v="36" actId="114"/>
        <pc:sldMkLst>
          <pc:docMk/>
          <pc:sldMk cId="2237476067" sldId="272"/>
        </pc:sldMkLst>
        <pc:spChg chg="mod">
          <ac:chgData name="Stein S." userId="9aa5226f-2c95-49b9-8f51-57ed42821b00" providerId="ADAL" clId="{5A422328-75B4-C14B-8A66-4A6D1436FCCC}" dt="2020-01-28T13:01:46.362" v="29" actId="20577"/>
          <ac:spMkLst>
            <pc:docMk/>
            <pc:sldMk cId="2237476067" sldId="272"/>
            <ac:spMk id="2" creationId="{5D74B8FF-5411-F045-B23C-B07CA00BE9C2}"/>
          </ac:spMkLst>
        </pc:spChg>
        <pc:spChg chg="mod">
          <ac:chgData name="Stein S." userId="9aa5226f-2c95-49b9-8f51-57ed42821b00" providerId="ADAL" clId="{5A422328-75B4-C14B-8A66-4A6D1436FCCC}" dt="2020-01-28T13:02:26.762" v="36" actId="114"/>
          <ac:spMkLst>
            <pc:docMk/>
            <pc:sldMk cId="2237476067" sldId="272"/>
            <ac:spMk id="3" creationId="{EDE485E4-0A51-3943-93C1-31A9EF32CC38}"/>
          </ac:spMkLst>
        </pc:spChg>
      </pc:sldChg>
      <pc:sldChg chg="addSp delSp modSp add">
        <pc:chgData name="Stein S." userId="9aa5226f-2c95-49b9-8f51-57ed42821b00" providerId="ADAL" clId="{5A422328-75B4-C14B-8A66-4A6D1436FCCC}" dt="2020-01-28T13:03:11.830" v="43" actId="1076"/>
        <pc:sldMkLst>
          <pc:docMk/>
          <pc:sldMk cId="2578699124" sldId="273"/>
        </pc:sldMkLst>
        <pc:spChg chg="del">
          <ac:chgData name="Stein S." userId="9aa5226f-2c95-49b9-8f51-57ed42821b00" providerId="ADAL" clId="{5A422328-75B4-C14B-8A66-4A6D1436FCCC}" dt="2020-01-28T13:03:03.138" v="38" actId="478"/>
          <ac:spMkLst>
            <pc:docMk/>
            <pc:sldMk cId="2578699124" sldId="273"/>
            <ac:spMk id="3" creationId="{EDE485E4-0A51-3943-93C1-31A9EF32CC38}"/>
          </ac:spMkLst>
        </pc:spChg>
        <pc:spChg chg="add mod">
          <ac:chgData name="Stein S." userId="9aa5226f-2c95-49b9-8f51-57ed42821b00" providerId="ADAL" clId="{5A422328-75B4-C14B-8A66-4A6D1436FCCC}" dt="2020-01-28T13:03:03.138" v="38" actId="478"/>
          <ac:spMkLst>
            <pc:docMk/>
            <pc:sldMk cId="2578699124" sldId="273"/>
            <ac:spMk id="5" creationId="{0E91B3C7-833D-1C40-809A-15C874A73748}"/>
          </ac:spMkLst>
        </pc:spChg>
        <pc:picChg chg="add mod">
          <ac:chgData name="Stein S." userId="9aa5226f-2c95-49b9-8f51-57ed42821b00" providerId="ADAL" clId="{5A422328-75B4-C14B-8A66-4A6D1436FCCC}" dt="2020-01-28T13:03:11.830" v="43" actId="1076"/>
          <ac:picMkLst>
            <pc:docMk/>
            <pc:sldMk cId="2578699124" sldId="273"/>
            <ac:picMk id="6" creationId="{7C0185FC-C1A7-1143-8E91-77CA2DD90582}"/>
          </ac:picMkLst>
        </pc:picChg>
      </pc:sldChg>
      <pc:sldChg chg="addSp modSp add">
        <pc:chgData name="Stein S." userId="9aa5226f-2c95-49b9-8f51-57ed42821b00" providerId="ADAL" clId="{5A422328-75B4-C14B-8A66-4A6D1436FCCC}" dt="2020-01-28T13:09:39.504" v="319" actId="14100"/>
        <pc:sldMkLst>
          <pc:docMk/>
          <pc:sldMk cId="1330687121" sldId="274"/>
        </pc:sldMkLst>
        <pc:spChg chg="mod">
          <ac:chgData name="Stein S." userId="9aa5226f-2c95-49b9-8f51-57ed42821b00" providerId="ADAL" clId="{5A422328-75B4-C14B-8A66-4A6D1436FCCC}" dt="2020-01-28T13:04:24.125" v="51" actId="20577"/>
          <ac:spMkLst>
            <pc:docMk/>
            <pc:sldMk cId="1330687121" sldId="274"/>
            <ac:spMk id="2" creationId="{E61F1D87-FF72-2049-82D2-8D4E85461592}"/>
          </ac:spMkLst>
        </pc:spChg>
        <pc:spChg chg="mod">
          <ac:chgData name="Stein S." userId="9aa5226f-2c95-49b9-8f51-57ed42821b00" providerId="ADAL" clId="{5A422328-75B4-C14B-8A66-4A6D1436FCCC}" dt="2020-01-28T13:09:35.629" v="317" actId="14100"/>
          <ac:spMkLst>
            <pc:docMk/>
            <pc:sldMk cId="1330687121" sldId="274"/>
            <ac:spMk id="3" creationId="{A23B51B9-6FDD-4848-8C9B-D064A190092F}"/>
          </ac:spMkLst>
        </pc:spChg>
        <pc:picChg chg="add mod">
          <ac:chgData name="Stein S." userId="9aa5226f-2c95-49b9-8f51-57ed42821b00" providerId="ADAL" clId="{5A422328-75B4-C14B-8A66-4A6D1436FCCC}" dt="2020-01-28T13:09:39.504" v="319" actId="14100"/>
          <ac:picMkLst>
            <pc:docMk/>
            <pc:sldMk cId="1330687121" sldId="274"/>
            <ac:picMk id="4" creationId="{D4D75769-E293-8146-A488-78EA78999558}"/>
          </ac:picMkLst>
        </pc:picChg>
      </pc:sldChg>
      <pc:sldChg chg="addSp modSp add">
        <pc:chgData name="Stein S." userId="9aa5226f-2c95-49b9-8f51-57ed42821b00" providerId="ADAL" clId="{5A422328-75B4-C14B-8A66-4A6D1436FCCC}" dt="2020-01-28T13:09:51.795" v="321" actId="14100"/>
        <pc:sldMkLst>
          <pc:docMk/>
          <pc:sldMk cId="237241868" sldId="275"/>
        </pc:sldMkLst>
        <pc:spChg chg="mod">
          <ac:chgData name="Stein S." userId="9aa5226f-2c95-49b9-8f51-57ed42821b00" providerId="ADAL" clId="{5A422328-75B4-C14B-8A66-4A6D1436FCCC}" dt="2020-01-28T13:06:45.446" v="138" actId="20577"/>
          <ac:spMkLst>
            <pc:docMk/>
            <pc:sldMk cId="237241868" sldId="275"/>
            <ac:spMk id="2" creationId="{17625760-3BD9-644A-B588-335A17938C10}"/>
          </ac:spMkLst>
        </pc:spChg>
        <pc:spChg chg="mod">
          <ac:chgData name="Stein S." userId="9aa5226f-2c95-49b9-8f51-57ed42821b00" providerId="ADAL" clId="{5A422328-75B4-C14B-8A66-4A6D1436FCCC}" dt="2020-01-28T13:09:51.795" v="321" actId="14100"/>
          <ac:spMkLst>
            <pc:docMk/>
            <pc:sldMk cId="237241868" sldId="275"/>
            <ac:spMk id="3" creationId="{A68DADE4-BE80-7D47-905F-B06E81CFB22F}"/>
          </ac:spMkLst>
        </pc:spChg>
        <pc:picChg chg="add">
          <ac:chgData name="Stein S." userId="9aa5226f-2c95-49b9-8f51-57ed42821b00" providerId="ADAL" clId="{5A422328-75B4-C14B-8A66-4A6D1436FCCC}" dt="2020-01-28T13:09:47.837" v="320"/>
          <ac:picMkLst>
            <pc:docMk/>
            <pc:sldMk cId="237241868" sldId="275"/>
            <ac:picMk id="4" creationId="{60D6E02F-3C82-7947-8704-699065E49080}"/>
          </ac:picMkLst>
        </pc:picChg>
      </pc:sldChg>
      <pc:sldChg chg="addSp modSp add">
        <pc:chgData name="Stein S." userId="9aa5226f-2c95-49b9-8f51-57ed42821b00" providerId="ADAL" clId="{5A422328-75B4-C14B-8A66-4A6D1436FCCC}" dt="2020-01-28T13:14:49.051" v="363" actId="207"/>
        <pc:sldMkLst>
          <pc:docMk/>
          <pc:sldMk cId="1673336712" sldId="276"/>
        </pc:sldMkLst>
        <pc:spChg chg="mod">
          <ac:chgData name="Stein S." userId="9aa5226f-2c95-49b9-8f51-57ed42821b00" providerId="ADAL" clId="{5A422328-75B4-C14B-8A66-4A6D1436FCCC}" dt="2020-01-28T13:10:32.822" v="332" actId="20577"/>
          <ac:spMkLst>
            <pc:docMk/>
            <pc:sldMk cId="1673336712" sldId="276"/>
            <ac:spMk id="2" creationId="{17C5D291-8335-8B4F-AC9D-B4252AB71BB0}"/>
          </ac:spMkLst>
        </pc:spChg>
        <pc:spChg chg="mod">
          <ac:chgData name="Stein S." userId="9aa5226f-2c95-49b9-8f51-57ed42821b00" providerId="ADAL" clId="{5A422328-75B4-C14B-8A66-4A6D1436FCCC}" dt="2020-01-28T13:14:49.051" v="363" actId="207"/>
          <ac:spMkLst>
            <pc:docMk/>
            <pc:sldMk cId="1673336712" sldId="276"/>
            <ac:spMk id="3" creationId="{E4DBF52C-9308-4E40-BDF3-7578FFC23FD1}"/>
          </ac:spMkLst>
        </pc:spChg>
        <pc:picChg chg="add mod">
          <ac:chgData name="Stein S." userId="9aa5226f-2c95-49b9-8f51-57ed42821b00" providerId="ADAL" clId="{5A422328-75B4-C14B-8A66-4A6D1436FCCC}" dt="2020-01-28T13:12:28.001" v="350" actId="1076"/>
          <ac:picMkLst>
            <pc:docMk/>
            <pc:sldMk cId="1673336712" sldId="276"/>
            <ac:picMk id="4" creationId="{8D6826F8-3BA6-4D46-893F-11AA0E09A544}"/>
          </ac:picMkLst>
        </pc:picChg>
      </pc:sldChg>
      <pc:sldChg chg="addSp delSp modSp add">
        <pc:chgData name="Stein S." userId="9aa5226f-2c95-49b9-8f51-57ed42821b00" providerId="ADAL" clId="{5A422328-75B4-C14B-8A66-4A6D1436FCCC}" dt="2020-01-28T13:15:20.996" v="409" actId="20577"/>
        <pc:sldMkLst>
          <pc:docMk/>
          <pc:sldMk cId="476407643" sldId="277"/>
        </pc:sldMkLst>
        <pc:spChg chg="mod">
          <ac:chgData name="Stein S." userId="9aa5226f-2c95-49b9-8f51-57ed42821b00" providerId="ADAL" clId="{5A422328-75B4-C14B-8A66-4A6D1436FCCC}" dt="2020-01-28T13:15:20.996" v="409" actId="20577"/>
          <ac:spMkLst>
            <pc:docMk/>
            <pc:sldMk cId="476407643" sldId="277"/>
            <ac:spMk id="3" creationId="{E4DBF52C-9308-4E40-BDF3-7578FFC23FD1}"/>
          </ac:spMkLst>
        </pc:spChg>
        <pc:picChg chg="del">
          <ac:chgData name="Stein S." userId="9aa5226f-2c95-49b9-8f51-57ed42821b00" providerId="ADAL" clId="{5A422328-75B4-C14B-8A66-4A6D1436FCCC}" dt="2020-01-28T13:13:54.430" v="352" actId="478"/>
          <ac:picMkLst>
            <pc:docMk/>
            <pc:sldMk cId="476407643" sldId="277"/>
            <ac:picMk id="4" creationId="{8D6826F8-3BA6-4D46-893F-11AA0E09A544}"/>
          </ac:picMkLst>
        </pc:picChg>
        <pc:picChg chg="add mod">
          <ac:chgData name="Stein S." userId="9aa5226f-2c95-49b9-8f51-57ed42821b00" providerId="ADAL" clId="{5A422328-75B4-C14B-8A66-4A6D1436FCCC}" dt="2020-01-28T13:13:56.683" v="354" actId="1076"/>
          <ac:picMkLst>
            <pc:docMk/>
            <pc:sldMk cId="476407643" sldId="277"/>
            <ac:picMk id="5" creationId="{E8D43484-D1B1-DA4B-8227-561A471807EA}"/>
          </ac:picMkLst>
        </pc:picChg>
      </pc:sldChg>
      <pc:sldChg chg="addSp modSp add">
        <pc:chgData name="Stein S." userId="9aa5226f-2c95-49b9-8f51-57ed42821b00" providerId="ADAL" clId="{5A422328-75B4-C14B-8A66-4A6D1436FCCC}" dt="2020-01-28T13:36:07.542" v="560" actId="2711"/>
        <pc:sldMkLst>
          <pc:docMk/>
          <pc:sldMk cId="3366575549" sldId="278"/>
        </pc:sldMkLst>
        <pc:spChg chg="mod">
          <ac:chgData name="Stein S." userId="9aa5226f-2c95-49b9-8f51-57ed42821b00" providerId="ADAL" clId="{5A422328-75B4-C14B-8A66-4A6D1436FCCC}" dt="2020-01-28T13:15:55.177" v="461" actId="20577"/>
          <ac:spMkLst>
            <pc:docMk/>
            <pc:sldMk cId="3366575549" sldId="278"/>
            <ac:spMk id="2" creationId="{72463AF3-9A33-C24D-A960-1F58E123BF7C}"/>
          </ac:spMkLst>
        </pc:spChg>
        <pc:spChg chg="mod">
          <ac:chgData name="Stein S." userId="9aa5226f-2c95-49b9-8f51-57ed42821b00" providerId="ADAL" clId="{5A422328-75B4-C14B-8A66-4A6D1436FCCC}" dt="2020-01-28T13:35:38.467" v="484" actId="207"/>
          <ac:spMkLst>
            <pc:docMk/>
            <pc:sldMk cId="3366575549" sldId="278"/>
            <ac:spMk id="3" creationId="{27195B2C-C917-9E44-B6DB-C06F37D0C4B8}"/>
          </ac:spMkLst>
        </pc:spChg>
        <pc:spChg chg="add mod">
          <ac:chgData name="Stein S." userId="9aa5226f-2c95-49b9-8f51-57ed42821b00" providerId="ADAL" clId="{5A422328-75B4-C14B-8A66-4A6D1436FCCC}" dt="2020-01-28T13:36:07.542" v="560" actId="2711"/>
          <ac:spMkLst>
            <pc:docMk/>
            <pc:sldMk cId="3366575549" sldId="278"/>
            <ac:spMk id="4" creationId="{7C91E6AB-06CC-EF4B-924B-451223CE2517}"/>
          </ac:spMkLst>
        </pc:spChg>
      </pc:sldChg>
      <pc:sldChg chg="delSp modSp add del">
        <pc:chgData name="Stein S." userId="9aa5226f-2c95-49b9-8f51-57ed42821b00" providerId="ADAL" clId="{5A422328-75B4-C14B-8A66-4A6D1436FCCC}" dt="2020-01-29T11:31:31.430" v="914" actId="2696"/>
        <pc:sldMkLst>
          <pc:docMk/>
          <pc:sldMk cId="2399061562" sldId="279"/>
        </pc:sldMkLst>
        <pc:spChg chg="mod">
          <ac:chgData name="Stein S." userId="9aa5226f-2c95-49b9-8f51-57ed42821b00" providerId="ADAL" clId="{5A422328-75B4-C14B-8A66-4A6D1436FCCC}" dt="2020-01-28T13:36:26.144" v="590" actId="20577"/>
          <ac:spMkLst>
            <pc:docMk/>
            <pc:sldMk cId="2399061562" sldId="279"/>
            <ac:spMk id="2" creationId="{72463AF3-9A33-C24D-A960-1F58E123BF7C}"/>
          </ac:spMkLst>
        </pc:spChg>
        <pc:spChg chg="mod">
          <ac:chgData name="Stein S." userId="9aa5226f-2c95-49b9-8f51-57ed42821b00" providerId="ADAL" clId="{5A422328-75B4-C14B-8A66-4A6D1436FCCC}" dt="2020-01-28T13:38:30.457" v="607" actId="14100"/>
          <ac:spMkLst>
            <pc:docMk/>
            <pc:sldMk cId="2399061562" sldId="279"/>
            <ac:spMk id="3" creationId="{27195B2C-C917-9E44-B6DB-C06F37D0C4B8}"/>
          </ac:spMkLst>
        </pc:spChg>
        <pc:spChg chg="del">
          <ac:chgData name="Stein S." userId="9aa5226f-2c95-49b9-8f51-57ed42821b00" providerId="ADAL" clId="{5A422328-75B4-C14B-8A66-4A6D1436FCCC}" dt="2020-01-28T13:37:26.046" v="591" actId="478"/>
          <ac:spMkLst>
            <pc:docMk/>
            <pc:sldMk cId="2399061562" sldId="279"/>
            <ac:spMk id="4" creationId="{7C91E6AB-06CC-EF4B-924B-451223CE2517}"/>
          </ac:spMkLst>
        </pc:spChg>
      </pc:sldChg>
      <pc:sldChg chg="addSp delSp modSp add del">
        <pc:chgData name="Stein S." userId="9aa5226f-2c95-49b9-8f51-57ed42821b00" providerId="ADAL" clId="{5A422328-75B4-C14B-8A66-4A6D1436FCCC}" dt="2020-01-29T11:31:31.439" v="915" actId="2696"/>
        <pc:sldMkLst>
          <pc:docMk/>
          <pc:sldMk cId="4023100068" sldId="280"/>
        </pc:sldMkLst>
        <pc:spChg chg="mod">
          <ac:chgData name="Stein S." userId="9aa5226f-2c95-49b9-8f51-57ed42821b00" providerId="ADAL" clId="{5A422328-75B4-C14B-8A66-4A6D1436FCCC}" dt="2020-01-28T13:43:38.676" v="770" actId="2711"/>
          <ac:spMkLst>
            <pc:docMk/>
            <pc:sldMk cId="4023100068" sldId="280"/>
            <ac:spMk id="2" creationId="{4B6DF970-0EB3-9043-B739-0FF446B0BAB3}"/>
          </ac:spMkLst>
        </pc:spChg>
        <pc:spChg chg="del">
          <ac:chgData name="Stein S." userId="9aa5226f-2c95-49b9-8f51-57ed42821b00" providerId="ADAL" clId="{5A422328-75B4-C14B-8A66-4A6D1436FCCC}" dt="2020-01-28T13:39:42.531" v="628" actId="478"/>
          <ac:spMkLst>
            <pc:docMk/>
            <pc:sldMk cId="4023100068" sldId="280"/>
            <ac:spMk id="3" creationId="{9F977798-9853-C34C-97C0-C53B2CEC1056}"/>
          </ac:spMkLst>
        </pc:spChg>
        <pc:spChg chg="add mod">
          <ac:chgData name="Stein S." userId="9aa5226f-2c95-49b9-8f51-57ed42821b00" providerId="ADAL" clId="{5A422328-75B4-C14B-8A66-4A6D1436FCCC}" dt="2020-01-28T13:43:13.271" v="748" actId="2711"/>
          <ac:spMkLst>
            <pc:docMk/>
            <pc:sldMk cId="4023100068" sldId="280"/>
            <ac:spMk id="5" creationId="{DF90154E-18CB-8F40-AA9A-31A1A0D42829}"/>
          </ac:spMkLst>
        </pc:spChg>
        <pc:picChg chg="add del mod">
          <ac:chgData name="Stein S." userId="9aa5226f-2c95-49b9-8f51-57ed42821b00" providerId="ADAL" clId="{5A422328-75B4-C14B-8A66-4A6D1436FCCC}" dt="2020-01-28T13:41:59.742" v="735" actId="1076"/>
          <ac:picMkLst>
            <pc:docMk/>
            <pc:sldMk cId="4023100068" sldId="280"/>
            <ac:picMk id="4" creationId="{0961CED5-2D85-354B-8657-16340B25DDAD}"/>
          </ac:picMkLst>
        </pc:picChg>
      </pc:sldChg>
      <pc:sldChg chg="modSp add">
        <pc:chgData name="Stein S." userId="9aa5226f-2c95-49b9-8f51-57ed42821b00" providerId="ADAL" clId="{5A422328-75B4-C14B-8A66-4A6D1436FCCC}" dt="2020-01-28T13:44:22.699" v="913" actId="20577"/>
        <pc:sldMkLst>
          <pc:docMk/>
          <pc:sldMk cId="2605637889" sldId="281"/>
        </pc:sldMkLst>
        <pc:spChg chg="mod">
          <ac:chgData name="Stein S." userId="9aa5226f-2c95-49b9-8f51-57ed42821b00" providerId="ADAL" clId="{5A422328-75B4-C14B-8A66-4A6D1436FCCC}" dt="2020-01-28T13:43:58.646" v="782" actId="20577"/>
          <ac:spMkLst>
            <pc:docMk/>
            <pc:sldMk cId="2605637889" sldId="281"/>
            <ac:spMk id="2" creationId="{1654DD38-2672-7549-86F5-DFB40EEE5871}"/>
          </ac:spMkLst>
        </pc:spChg>
        <pc:spChg chg="mod">
          <ac:chgData name="Stein S." userId="9aa5226f-2c95-49b9-8f51-57ed42821b00" providerId="ADAL" clId="{5A422328-75B4-C14B-8A66-4A6D1436FCCC}" dt="2020-01-28T13:44:22.699" v="913" actId="20577"/>
          <ac:spMkLst>
            <pc:docMk/>
            <pc:sldMk cId="2605637889" sldId="281"/>
            <ac:spMk id="3" creationId="{ACD01F17-330E-2D41-9890-34BE08451836}"/>
          </ac:spMkLst>
        </pc:spChg>
      </pc:sldChg>
    </pc:docChg>
  </pc:docChgLst>
  <pc:docChgLst>
    <pc:chgData name="Stein S." userId="9aa5226f-2c95-49b9-8f51-57ed42821b00" providerId="ADAL" clId="{0528D362-998E-BA41-B8D9-E8023F50CC03}"/>
    <pc:docChg chg="undo custSel addSld delSld modSld">
      <pc:chgData name="Stein S." userId="9aa5226f-2c95-49b9-8f51-57ed42821b00" providerId="ADAL" clId="{0528D362-998E-BA41-B8D9-E8023F50CC03}" dt="2020-01-28T13:22:42.314" v="354" actId="20577"/>
      <pc:docMkLst>
        <pc:docMk/>
      </pc:docMkLst>
      <pc:sldChg chg="modSp">
        <pc:chgData name="Stein S." userId="9aa5226f-2c95-49b9-8f51-57ed42821b00" providerId="ADAL" clId="{0528D362-998E-BA41-B8D9-E8023F50CC03}" dt="2020-01-28T11:25:38.871" v="10" actId="20577"/>
        <pc:sldMkLst>
          <pc:docMk/>
          <pc:sldMk cId="4109671205" sldId="257"/>
        </pc:sldMkLst>
        <pc:spChg chg="mod">
          <ac:chgData name="Stein S." userId="9aa5226f-2c95-49b9-8f51-57ed42821b00" providerId="ADAL" clId="{0528D362-998E-BA41-B8D9-E8023F50CC03}" dt="2020-01-28T11:25:38.871" v="10" actId="20577"/>
          <ac:spMkLst>
            <pc:docMk/>
            <pc:sldMk cId="4109671205" sldId="257"/>
            <ac:spMk id="11" creationId="{00000000-0000-0000-0000-000000000000}"/>
          </ac:spMkLst>
        </pc:spChg>
      </pc:sldChg>
      <pc:sldChg chg="addSp delSp modSp add del">
        <pc:chgData name="Stein S." userId="9aa5226f-2c95-49b9-8f51-57ed42821b00" providerId="ADAL" clId="{0528D362-998E-BA41-B8D9-E8023F50CC03}" dt="2020-01-28T11:45:24.512" v="68" actId="1076"/>
        <pc:sldMkLst>
          <pc:docMk/>
          <pc:sldMk cId="3168268500" sldId="266"/>
        </pc:sldMkLst>
        <pc:spChg chg="mod">
          <ac:chgData name="Stein S." userId="9aa5226f-2c95-49b9-8f51-57ed42821b00" providerId="ADAL" clId="{0528D362-998E-BA41-B8D9-E8023F50CC03}" dt="2020-01-28T11:26:02.321" v="54" actId="5793"/>
          <ac:spMkLst>
            <pc:docMk/>
            <pc:sldMk cId="3168268500" sldId="266"/>
            <ac:spMk id="7" creationId="{00000000-0000-0000-0000-000000000000}"/>
          </ac:spMkLst>
        </pc:spChg>
        <pc:spChg chg="mod">
          <ac:chgData name="Stein S." userId="9aa5226f-2c95-49b9-8f51-57ed42821b00" providerId="ADAL" clId="{0528D362-998E-BA41-B8D9-E8023F50CC03}" dt="2020-01-28T11:45:20.181" v="65" actId="6549"/>
          <ac:spMkLst>
            <pc:docMk/>
            <pc:sldMk cId="3168268500" sldId="266"/>
            <ac:spMk id="8" creationId="{00000000-0000-0000-0000-000000000000}"/>
          </ac:spMkLst>
        </pc:spChg>
        <pc:picChg chg="del">
          <ac:chgData name="Stein S." userId="9aa5226f-2c95-49b9-8f51-57ed42821b00" providerId="ADAL" clId="{0528D362-998E-BA41-B8D9-E8023F50CC03}" dt="2020-01-28T11:26:12.991" v="56" actId="478"/>
          <ac:picMkLst>
            <pc:docMk/>
            <pc:sldMk cId="3168268500" sldId="266"/>
            <ac:picMk id="2" creationId="{DB06C1C8-BFC9-4F4D-83C7-54F6B2F8B6F9}"/>
          </ac:picMkLst>
        </pc:picChg>
        <pc:picChg chg="add mod">
          <ac:chgData name="Stein S." userId="9aa5226f-2c95-49b9-8f51-57ed42821b00" providerId="ADAL" clId="{0528D362-998E-BA41-B8D9-E8023F50CC03}" dt="2020-01-28T11:45:24.512" v="68" actId="1076"/>
          <ac:picMkLst>
            <pc:docMk/>
            <pc:sldMk cId="3168268500" sldId="266"/>
            <ac:picMk id="3" creationId="{4C5EEC88-3178-5C43-ADF2-8421F653067D}"/>
          </ac:picMkLst>
        </pc:picChg>
      </pc:sldChg>
      <pc:sldChg chg="addSp delSp modSp add">
        <pc:chgData name="Stein S." userId="9aa5226f-2c95-49b9-8f51-57ed42821b00" providerId="ADAL" clId="{0528D362-998E-BA41-B8D9-E8023F50CC03}" dt="2020-01-28T11:46:07.690" v="83" actId="1076"/>
        <pc:sldMkLst>
          <pc:docMk/>
          <pc:sldMk cId="600045782" sldId="268"/>
        </pc:sldMkLst>
        <pc:spChg chg="mod">
          <ac:chgData name="Stein S." userId="9aa5226f-2c95-49b9-8f51-57ed42821b00" providerId="ADAL" clId="{0528D362-998E-BA41-B8D9-E8023F50CC03}" dt="2020-01-28T11:46:05.157" v="82" actId="20577"/>
          <ac:spMkLst>
            <pc:docMk/>
            <pc:sldMk cId="600045782" sldId="268"/>
            <ac:spMk id="8" creationId="{00000000-0000-0000-0000-000000000000}"/>
          </ac:spMkLst>
        </pc:spChg>
        <pc:picChg chg="add mod">
          <ac:chgData name="Stein S." userId="9aa5226f-2c95-49b9-8f51-57ed42821b00" providerId="ADAL" clId="{0528D362-998E-BA41-B8D9-E8023F50CC03}" dt="2020-01-28T11:45:40.813" v="73" actId="1076"/>
          <ac:picMkLst>
            <pc:docMk/>
            <pc:sldMk cId="600045782" sldId="268"/>
            <ac:picMk id="2" creationId="{91191412-EC82-0044-A4A3-C838369170E2}"/>
          </ac:picMkLst>
        </pc:picChg>
        <pc:picChg chg="del">
          <ac:chgData name="Stein S." userId="9aa5226f-2c95-49b9-8f51-57ed42821b00" providerId="ADAL" clId="{0528D362-998E-BA41-B8D9-E8023F50CC03}" dt="2020-01-28T11:45:36.709" v="70" actId="478"/>
          <ac:picMkLst>
            <pc:docMk/>
            <pc:sldMk cId="600045782" sldId="268"/>
            <ac:picMk id="3" creationId="{4C5EEC88-3178-5C43-ADF2-8421F653067D}"/>
          </ac:picMkLst>
        </pc:picChg>
        <pc:picChg chg="add mod">
          <ac:chgData name="Stein S." userId="9aa5226f-2c95-49b9-8f51-57ed42821b00" providerId="ADAL" clId="{0528D362-998E-BA41-B8D9-E8023F50CC03}" dt="2020-01-28T11:46:07.690" v="83" actId="1076"/>
          <ac:picMkLst>
            <pc:docMk/>
            <pc:sldMk cId="600045782" sldId="268"/>
            <ac:picMk id="4" creationId="{92FBD074-3BA8-5C46-8921-1606FCA429F5}"/>
          </ac:picMkLst>
        </pc:picChg>
      </pc:sldChg>
      <pc:sldChg chg="add del">
        <pc:chgData name="Stein S." userId="9aa5226f-2c95-49b9-8f51-57ed42821b00" providerId="ADAL" clId="{0528D362-998E-BA41-B8D9-E8023F50CC03}" dt="2020-01-28T11:25:51.780" v="20"/>
        <pc:sldMkLst>
          <pc:docMk/>
          <pc:sldMk cId="1151344618" sldId="268"/>
        </pc:sldMkLst>
      </pc:sldChg>
      <pc:sldChg chg="addSp modSp add">
        <pc:chgData name="Stein S." userId="9aa5226f-2c95-49b9-8f51-57ed42821b00" providerId="ADAL" clId="{0528D362-998E-BA41-B8D9-E8023F50CC03}" dt="2020-01-28T11:46:53.270" v="116" actId="20577"/>
        <pc:sldMkLst>
          <pc:docMk/>
          <pc:sldMk cId="190477522" sldId="269"/>
        </pc:sldMkLst>
        <pc:spChg chg="mod">
          <ac:chgData name="Stein S." userId="9aa5226f-2c95-49b9-8f51-57ed42821b00" providerId="ADAL" clId="{0528D362-998E-BA41-B8D9-E8023F50CC03}" dt="2020-01-28T11:46:27.078" v="100" actId="5793"/>
          <ac:spMkLst>
            <pc:docMk/>
            <pc:sldMk cId="190477522" sldId="269"/>
            <ac:spMk id="2" creationId="{5C8AF047-1943-4144-BF3B-5D47EE37534E}"/>
          </ac:spMkLst>
        </pc:spChg>
        <pc:spChg chg="mod">
          <ac:chgData name="Stein S." userId="9aa5226f-2c95-49b9-8f51-57ed42821b00" providerId="ADAL" clId="{0528D362-998E-BA41-B8D9-E8023F50CC03}" dt="2020-01-28T11:46:53.270" v="116" actId="20577"/>
          <ac:spMkLst>
            <pc:docMk/>
            <pc:sldMk cId="190477522" sldId="269"/>
            <ac:spMk id="3" creationId="{3C1528B9-89A0-8744-B129-DB862EF2D573}"/>
          </ac:spMkLst>
        </pc:spChg>
        <pc:picChg chg="add mod">
          <ac:chgData name="Stein S." userId="9aa5226f-2c95-49b9-8f51-57ed42821b00" providerId="ADAL" clId="{0528D362-998E-BA41-B8D9-E8023F50CC03}" dt="2020-01-28T11:46:45.041" v="105" actId="1076"/>
          <ac:picMkLst>
            <pc:docMk/>
            <pc:sldMk cId="190477522" sldId="269"/>
            <ac:picMk id="4" creationId="{C743BA3F-11E3-AF42-A4B0-80E251305FE7}"/>
          </ac:picMkLst>
        </pc:picChg>
      </pc:sldChg>
      <pc:sldChg chg="modSp add">
        <pc:chgData name="Stein S." userId="9aa5226f-2c95-49b9-8f51-57ed42821b00" providerId="ADAL" clId="{0528D362-998E-BA41-B8D9-E8023F50CC03}" dt="2020-01-28T11:49:39.461" v="334" actId="20577"/>
        <pc:sldMkLst>
          <pc:docMk/>
          <pc:sldMk cId="2937450778" sldId="270"/>
        </pc:sldMkLst>
        <pc:spChg chg="mod">
          <ac:chgData name="Stein S." userId="9aa5226f-2c95-49b9-8f51-57ed42821b00" providerId="ADAL" clId="{0528D362-998E-BA41-B8D9-E8023F50CC03}" dt="2020-01-28T11:47:23.452" v="127" actId="20577"/>
          <ac:spMkLst>
            <pc:docMk/>
            <pc:sldMk cId="2937450778" sldId="270"/>
            <ac:spMk id="2" creationId="{8FCCAE00-4194-3F46-91E4-B771348AF1BA}"/>
          </ac:spMkLst>
        </pc:spChg>
        <pc:spChg chg="mod">
          <ac:chgData name="Stein S." userId="9aa5226f-2c95-49b9-8f51-57ed42821b00" providerId="ADAL" clId="{0528D362-998E-BA41-B8D9-E8023F50CC03}" dt="2020-01-28T11:49:39.461" v="334" actId="20577"/>
          <ac:spMkLst>
            <pc:docMk/>
            <pc:sldMk cId="2937450778" sldId="270"/>
            <ac:spMk id="3" creationId="{5AA1110D-CEFA-6B4E-86F1-BA7EC53313DA}"/>
          </ac:spMkLst>
        </pc:spChg>
      </pc:sldChg>
      <pc:sldChg chg="modSp add">
        <pc:chgData name="Stein S." userId="9aa5226f-2c95-49b9-8f51-57ed42821b00" providerId="ADAL" clId="{0528D362-998E-BA41-B8D9-E8023F50CC03}" dt="2020-01-28T11:50:30.388" v="345" actId="20577"/>
        <pc:sldMkLst>
          <pc:docMk/>
          <pc:sldMk cId="4216080692" sldId="271"/>
        </pc:sldMkLst>
        <pc:spChg chg="mod">
          <ac:chgData name="Stein S." userId="9aa5226f-2c95-49b9-8f51-57ed42821b00" providerId="ADAL" clId="{0528D362-998E-BA41-B8D9-E8023F50CC03}" dt="2020-01-28T11:50:30.388" v="345" actId="20577"/>
          <ac:spMkLst>
            <pc:docMk/>
            <pc:sldMk cId="4216080692" sldId="271"/>
            <ac:spMk id="2" creationId="{CAB468FC-F285-AB4E-A5F5-B777AD097BCE}"/>
          </ac:spMkLst>
        </pc:spChg>
        <pc:spChg chg="mod">
          <ac:chgData name="Stein S." userId="9aa5226f-2c95-49b9-8f51-57ed42821b00" providerId="ADAL" clId="{0528D362-998E-BA41-B8D9-E8023F50CC03}" dt="2020-01-28T11:50:13.244" v="342" actId="20577"/>
          <ac:spMkLst>
            <pc:docMk/>
            <pc:sldMk cId="4216080692" sldId="271"/>
            <ac:spMk id="3" creationId="{7F09EA4E-98F3-D34C-B44A-F78521660BED}"/>
          </ac:spMkLst>
        </pc:spChg>
      </pc:sldChg>
      <pc:sldChg chg="add del">
        <pc:chgData name="Stein S." userId="9aa5226f-2c95-49b9-8f51-57ed42821b00" providerId="ADAL" clId="{0528D362-998E-BA41-B8D9-E8023F50CC03}" dt="2020-01-28T11:25:57.139" v="29" actId="2696"/>
        <pc:sldMkLst>
          <pc:docMk/>
          <pc:sldMk cId="1435659058" sldId="276"/>
        </pc:sldMkLst>
      </pc:sldChg>
      <pc:sldChg chg="add del">
        <pc:chgData name="Stein S." userId="9aa5226f-2c95-49b9-8f51-57ed42821b00" providerId="ADAL" clId="{0528D362-998E-BA41-B8D9-E8023F50CC03}" dt="2020-01-28T11:25:57.148" v="30" actId="2696"/>
        <pc:sldMkLst>
          <pc:docMk/>
          <pc:sldMk cId="1434978385" sldId="277"/>
        </pc:sldMkLst>
      </pc:sldChg>
      <pc:sldChg chg="add del">
        <pc:chgData name="Stein S." userId="9aa5226f-2c95-49b9-8f51-57ed42821b00" providerId="ADAL" clId="{0528D362-998E-BA41-B8D9-E8023F50CC03}" dt="2020-01-28T11:25:57.160" v="31" actId="2696"/>
        <pc:sldMkLst>
          <pc:docMk/>
          <pc:sldMk cId="2407044161" sldId="278"/>
        </pc:sldMkLst>
      </pc:sldChg>
      <pc:sldChg chg="modSp">
        <pc:chgData name="Stein S." userId="9aa5226f-2c95-49b9-8f51-57ed42821b00" providerId="ADAL" clId="{0528D362-998E-BA41-B8D9-E8023F50CC03}" dt="2020-01-28T13:22:42.314" v="354" actId="20577"/>
        <pc:sldMkLst>
          <pc:docMk/>
          <pc:sldMk cId="3366575549" sldId="278"/>
        </pc:sldMkLst>
        <pc:spChg chg="mod">
          <ac:chgData name="Stein S." userId="9aa5226f-2c95-49b9-8f51-57ed42821b00" providerId="ADAL" clId="{0528D362-998E-BA41-B8D9-E8023F50CC03}" dt="2020-01-28T13:22:42.314" v="354" actId="20577"/>
          <ac:spMkLst>
            <pc:docMk/>
            <pc:sldMk cId="3366575549" sldId="278"/>
            <ac:spMk id="2" creationId="{72463AF3-9A33-C24D-A960-1F58E123BF7C}"/>
          </ac:spMkLst>
        </pc:spChg>
      </pc:sldChg>
      <pc:sldChg chg="add del">
        <pc:chgData name="Stein S." userId="9aa5226f-2c95-49b9-8f51-57ed42821b00" providerId="ADAL" clId="{0528D362-998E-BA41-B8D9-E8023F50CC03}" dt="2020-01-28T11:25:57.172" v="32" actId="2696"/>
        <pc:sldMkLst>
          <pc:docMk/>
          <pc:sldMk cId="1922081248" sldId="279"/>
        </pc:sldMkLst>
      </pc:sldChg>
      <pc:sldChg chg="add del">
        <pc:chgData name="Stein S." userId="9aa5226f-2c95-49b9-8f51-57ed42821b00" providerId="ADAL" clId="{0528D362-998E-BA41-B8D9-E8023F50CC03}" dt="2020-01-28T11:25:57.184" v="33" actId="2696"/>
        <pc:sldMkLst>
          <pc:docMk/>
          <pc:sldMk cId="3921826158" sldId="280"/>
        </pc:sldMkLst>
      </pc:sldChg>
      <pc:sldChg chg="add del">
        <pc:chgData name="Stein S." userId="9aa5226f-2c95-49b9-8f51-57ed42821b00" providerId="ADAL" clId="{0528D362-998E-BA41-B8D9-E8023F50CC03}" dt="2020-01-28T11:25:57.194" v="34" actId="2696"/>
        <pc:sldMkLst>
          <pc:docMk/>
          <pc:sldMk cId="1928119763" sldId="281"/>
        </pc:sldMkLst>
      </pc:sldChg>
      <pc:sldChg chg="add del">
        <pc:chgData name="Stein S." userId="9aa5226f-2c95-49b9-8f51-57ed42821b00" providerId="ADAL" clId="{0528D362-998E-BA41-B8D9-E8023F50CC03}" dt="2020-01-28T11:25:57.199" v="35" actId="2696"/>
        <pc:sldMkLst>
          <pc:docMk/>
          <pc:sldMk cId="359404374"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454761-1460-C44E-8EE9-132392DCD1C4}" type="datetimeFigureOut">
              <a:rPr lang="en-US" smtClean="0"/>
              <a:t>1/29/20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82BE9-307A-AB49-B561-9E71E3CE8979}" type="slidenum">
              <a:rPr lang="en-US" smtClean="0"/>
              <a:t>‹#›</a:t>
            </a:fld>
            <a:endParaRPr lang="en-US"/>
          </a:p>
        </p:txBody>
      </p:sp>
    </p:spTree>
    <p:extLst>
      <p:ext uri="{BB962C8B-B14F-4D97-AF65-F5344CB8AC3E}">
        <p14:creationId xmlns:p14="http://schemas.microsoft.com/office/powerpoint/2010/main" val="206512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A3D421-3143-47CA-ACA9-5443A0940D94}" type="datetimeFigureOut">
              <a:rPr lang="en-GB" smtClean="0"/>
              <a:t>29/01/2020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FA50D6-6132-4FF4-AFC5-01B946DDB4AB}" type="slidenum">
              <a:rPr lang="en-GB" smtClean="0"/>
              <a:t>‹#›</a:t>
            </a:fld>
            <a:endParaRPr lang="en-GB"/>
          </a:p>
        </p:txBody>
      </p:sp>
    </p:spTree>
    <p:extLst>
      <p:ext uri="{BB962C8B-B14F-4D97-AF65-F5344CB8AC3E}">
        <p14:creationId xmlns:p14="http://schemas.microsoft.com/office/powerpoint/2010/main" val="50769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Logo Slide">
    <p:bg>
      <p:bgPr>
        <a:solidFill>
          <a:srgbClr val="063D5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9723" y="2791953"/>
            <a:ext cx="4512501" cy="982313"/>
          </a:xfrm>
          <a:prstGeom prst="rect">
            <a:avLst/>
          </a:prstGeom>
        </p:spPr>
      </p:pic>
    </p:spTree>
    <p:extLst>
      <p:ext uri="{BB962C8B-B14F-4D97-AF65-F5344CB8AC3E}">
        <p14:creationId xmlns:p14="http://schemas.microsoft.com/office/powerpoint/2010/main" val="77495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chemeClr val="bg1"/>
                </a:solidFill>
              </a:defRPr>
            </a:lvl1pPr>
          </a:lstStyle>
          <a:p>
            <a:r>
              <a:rPr lang="en-US" dirty="0"/>
              <a:t>Presentation title</a:t>
            </a:r>
            <a:endParaRPr lang="en-GB" dirty="0"/>
          </a:p>
        </p:txBody>
      </p:sp>
      <p:sp>
        <p:nvSpPr>
          <p:cNvPr id="3" name="Subtitle 2"/>
          <p:cNvSpPr>
            <a:spLocks noGrp="1"/>
          </p:cNvSpPr>
          <p:nvPr>
            <p:ph type="subTitle" idx="1"/>
          </p:nvPr>
        </p:nvSpPr>
        <p:spPr>
          <a:xfrm>
            <a:off x="2351584" y="3287415"/>
            <a:ext cx="7584843" cy="864096"/>
          </a:xfrm>
          <a:prstGeom prst="rect">
            <a:avLst/>
          </a:prstGeom>
        </p:spPr>
        <p:txBody>
          <a:bodyPr anchor="ctr" anchorCtr="0"/>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6" name="Text Placeholder 5"/>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chemeClr val="bg1"/>
                </a:solidFill>
              </a:defRPr>
            </a:lvl1pPr>
          </a:lstStyle>
          <a:p>
            <a:pPr lvl="0"/>
            <a:fld id="{6360D570-4882-4F25-B966-92B63EE9B1D5}" type="datetime4">
              <a:rPr lang="en-GB" smtClean="0"/>
              <a:t>18 November 2016</a:t>
            </a:fld>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2398703511"/>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
        <p:nvSpPr>
          <p:cNvPr id="8" name="TextBox 7"/>
          <p:cNvSpPr txBox="1"/>
          <p:nvPr userDrawn="1"/>
        </p:nvSpPr>
        <p:spPr>
          <a:xfrm>
            <a:off x="2351584" y="2700210"/>
            <a:ext cx="7584843" cy="584775"/>
          </a:xfrm>
          <a:prstGeom prst="rect">
            <a:avLst/>
          </a:prstGeom>
          <a:noFill/>
        </p:spPr>
        <p:txBody>
          <a:bodyPr wrap="square" rtlCol="0">
            <a:spAutoFit/>
          </a:bodyPr>
          <a:lstStyle/>
          <a:p>
            <a:r>
              <a:rPr lang="en-GB" sz="3200" b="1" spc="-150" dirty="0">
                <a:solidFill>
                  <a:schemeClr val="bg1"/>
                </a:solidFill>
              </a:rPr>
              <a:t>YOUR</a:t>
            </a:r>
            <a:r>
              <a:rPr lang="en-GB" sz="3200" b="1" spc="-150" baseline="0" dirty="0">
                <a:solidFill>
                  <a:schemeClr val="bg1"/>
                </a:solidFill>
              </a:rPr>
              <a:t> QUESTIONS</a:t>
            </a:r>
            <a:endParaRPr lang="en-GB" sz="3200" b="1" spc="-150" dirty="0">
              <a:solidFill>
                <a:schemeClr val="bg1"/>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61885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E444E"/>
                </a:solidFill>
              </a:defRPr>
            </a:lvl1pPr>
          </a:lstStyle>
          <a:p>
            <a:r>
              <a:rPr lang="en-US" dirty="0"/>
              <a:t>TITLE</a:t>
            </a:r>
            <a:endParaRPr lang="en-GB" dirty="0"/>
          </a:p>
        </p:txBody>
      </p:sp>
      <p:sp>
        <p:nvSpPr>
          <p:cNvPr id="5" name="Text Placeholder 4"/>
          <p:cNvSpPr>
            <a:spLocks noGrp="1"/>
          </p:cNvSpPr>
          <p:nvPr>
            <p:ph type="body" sz="quarter" idx="10"/>
          </p:nvPr>
        </p:nvSpPr>
        <p:spPr>
          <a:xfrm>
            <a:off x="623393" y="1844825"/>
            <a:ext cx="10847916" cy="4393059"/>
          </a:xfrm>
        </p:spPr>
        <p:txBody>
          <a:bodyPr/>
          <a:lstStyle>
            <a:lvl1pPr>
              <a:spcBef>
                <a:spcPts val="0"/>
              </a:spcBef>
              <a:spcAft>
                <a:spcPts val="1200"/>
              </a:spcAft>
              <a:defRPr sz="2000">
                <a:solidFill>
                  <a:srgbClr val="2E444E"/>
                </a:solidFill>
              </a:defRPr>
            </a:lvl1pPr>
            <a:lvl2pPr>
              <a:spcBef>
                <a:spcPts val="0"/>
              </a:spcBef>
              <a:spcAft>
                <a:spcPts val="1200"/>
              </a:spcAft>
              <a:defRPr sz="1800">
                <a:solidFill>
                  <a:srgbClr val="2E444E"/>
                </a:solidFill>
              </a:defRPr>
            </a:lvl2pPr>
            <a:lvl3pPr>
              <a:spcBef>
                <a:spcPts val="0"/>
              </a:spcBef>
              <a:spcAft>
                <a:spcPts val="1200"/>
              </a:spcAft>
              <a:defRPr>
                <a:solidFill>
                  <a:srgbClr val="2E444E"/>
                </a:solidFill>
              </a:defRPr>
            </a:lvl3pPr>
            <a:lvl4pPr>
              <a:spcBef>
                <a:spcPts val="0"/>
              </a:spcBef>
              <a:spcAft>
                <a:spcPts val="1200"/>
              </a:spcAft>
              <a:defRPr>
                <a:solidFill>
                  <a:srgbClr val="2E444E"/>
                </a:solidFill>
              </a:defRPr>
            </a:lvl4pPr>
            <a:lvl5pPr>
              <a:spcBef>
                <a:spcPts val="0"/>
              </a:spcBef>
              <a:spcAft>
                <a:spcPts val="1200"/>
              </a:spcAft>
              <a:defRPr>
                <a:solidFill>
                  <a:srgbClr val="2E444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46691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63D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071369"/>
      </p:ext>
    </p:extLst>
  </p:cSld>
  <p:clrMap bg1="lt1" tx1="dk1" bg2="lt2" tx2="dk2" accent1="accent1" accent2="accent2" accent3="accent3" accent4="accent4" accent5="accent5" accent6="accent6" hlink="hlink" folHlink="folHlink"/>
  <p:sldLayoutIdLst>
    <p:sldLayoutId id="2147483674" r:id="rId1"/>
    <p:sldLayoutId id="2147483680" r:id="rId2"/>
    <p:sldLayoutId id="2147483706"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6" name="TextBox 5"/>
          <p:cNvSpPr txBox="1"/>
          <p:nvPr/>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t>‹#›</a:t>
            </a:fld>
            <a:endParaRPr lang="en-GB" sz="1000" dirty="0"/>
          </a:p>
        </p:txBody>
      </p:sp>
      <p:sp>
        <p:nvSpPr>
          <p:cNvPr id="7" name="Text Placeholder 2"/>
          <p:cNvSpPr>
            <a:spLocks noGrp="1"/>
          </p:cNvSpPr>
          <p:nvPr>
            <p:ph type="body" idx="1"/>
          </p:nvPr>
        </p:nvSpPr>
        <p:spPr>
          <a:xfrm>
            <a:off x="623392" y="1844825"/>
            <a:ext cx="10862997" cy="43819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175160366"/>
      </p:ext>
    </p:extLst>
  </p:cSld>
  <p:clrMap bg1="lt1" tx1="dk1" bg2="lt2" tx2="dk2" accent1="accent1" accent2="accent2" accent3="accent3" accent4="accent4" accent5="accent5" accent6="accent6" hlink="hlink" folHlink="folHlink"/>
  <p:sldLayoutIdLst>
    <p:sldLayoutId id="2147483705" r:id="rId1"/>
  </p:sldLayoutIdLst>
  <p:hf hdr="0" ftr="0" dt="0"/>
  <p:txStyles>
    <p:titleStyle>
      <a:lvl1pPr algn="l" defTabSz="914400" rtl="0" eaLnBrk="1" latinLnBrk="0" hangingPunct="1">
        <a:spcBef>
          <a:spcPct val="0"/>
        </a:spcBef>
        <a:buNone/>
        <a:defRPr sz="3200" kern="1200" spc="-150">
          <a:solidFill>
            <a:srgbClr val="2E444E"/>
          </a:solidFill>
          <a:latin typeface="+mj-lt"/>
          <a:ea typeface="+mj-ea"/>
          <a:cs typeface="+mj-cs"/>
        </a:defRPr>
      </a:lvl1pPr>
    </p:titleStyle>
    <p:body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13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1D87-FF72-2049-82D2-8D4E85461592}"/>
              </a:ext>
            </a:extLst>
          </p:cNvPr>
          <p:cNvSpPr>
            <a:spLocks noGrp="1"/>
          </p:cNvSpPr>
          <p:nvPr>
            <p:ph type="title"/>
          </p:nvPr>
        </p:nvSpPr>
        <p:spPr/>
        <p:txBody>
          <a:bodyPr/>
          <a:lstStyle/>
          <a:p>
            <a:r>
              <a:rPr lang="en-US" dirty="0"/>
              <a:t>Why bother with MVC?</a:t>
            </a:r>
          </a:p>
        </p:txBody>
      </p:sp>
      <p:sp>
        <p:nvSpPr>
          <p:cNvPr id="3" name="Text Placeholder 2">
            <a:extLst>
              <a:ext uri="{FF2B5EF4-FFF2-40B4-BE49-F238E27FC236}">
                <a16:creationId xmlns:a16="http://schemas.microsoft.com/office/drawing/2014/main" id="{A23B51B9-6FDD-4848-8C9B-D064A190092F}"/>
              </a:ext>
            </a:extLst>
          </p:cNvPr>
          <p:cNvSpPr>
            <a:spLocks noGrp="1"/>
          </p:cNvSpPr>
          <p:nvPr>
            <p:ph type="body" sz="quarter" idx="10"/>
          </p:nvPr>
        </p:nvSpPr>
        <p:spPr>
          <a:xfrm>
            <a:off x="623393" y="1844825"/>
            <a:ext cx="10729191" cy="4393059"/>
          </a:xfrm>
        </p:spPr>
        <p:txBody>
          <a:bodyPr/>
          <a:lstStyle/>
          <a:p>
            <a:r>
              <a:rPr lang="en-US" dirty="0"/>
              <a:t>The intention behind it is to encourage you to design your</a:t>
            </a:r>
            <a:br>
              <a:rPr lang="en-US" dirty="0"/>
            </a:br>
            <a:r>
              <a:rPr lang="en-US" dirty="0"/>
              <a:t>graphical programs to be more flexible and more</a:t>
            </a:r>
            <a:br>
              <a:rPr lang="en-US" dirty="0"/>
            </a:br>
            <a:r>
              <a:rPr lang="en-US" dirty="0"/>
              <a:t>comprehensible. It does this by </a:t>
            </a:r>
            <a:r>
              <a:rPr lang="en-US" dirty="0">
                <a:solidFill>
                  <a:srgbClr val="FF0000"/>
                </a:solidFill>
              </a:rPr>
              <a:t>separating concerns</a:t>
            </a:r>
            <a:r>
              <a:rPr lang="en-US" dirty="0"/>
              <a:t>:</a:t>
            </a:r>
          </a:p>
          <a:p>
            <a:pPr marL="0" indent="0">
              <a:buNone/>
            </a:pPr>
            <a:endParaRPr lang="en-US" dirty="0"/>
          </a:p>
          <a:p>
            <a:pPr lvl="1"/>
            <a:r>
              <a:rPr lang="en-US" dirty="0"/>
              <a:t>The back-end code and data of your program does not depend on how the data is displayed - or how the user interacts with the program.</a:t>
            </a:r>
          </a:p>
          <a:p>
            <a:pPr lvl="1"/>
            <a:r>
              <a:rPr lang="en-US" dirty="0"/>
              <a:t>The rendering of data does not depend on how the program reacts to user-actions.</a:t>
            </a:r>
          </a:p>
          <a:p>
            <a:pPr lvl="1"/>
            <a:r>
              <a:rPr lang="en-US" dirty="0"/>
              <a:t>With such a design, one can use exactly the same model and back-end code but targeted at a different display mechanism, e.g. desktop application to mobile phone app.</a:t>
            </a:r>
          </a:p>
          <a:p>
            <a:endParaRPr lang="en-US" dirty="0"/>
          </a:p>
          <a:p>
            <a:r>
              <a:rPr lang="en-US" dirty="0"/>
              <a:t>In summary, it encourages </a:t>
            </a:r>
            <a:r>
              <a:rPr lang="en-US" dirty="0">
                <a:solidFill>
                  <a:srgbClr val="FF0000"/>
                </a:solidFill>
              </a:rPr>
              <a:t>high cohesion </a:t>
            </a:r>
            <a:r>
              <a:rPr lang="en-US" dirty="0"/>
              <a:t>and </a:t>
            </a:r>
            <a:r>
              <a:rPr lang="en-US" dirty="0">
                <a:solidFill>
                  <a:srgbClr val="FF0000"/>
                </a:solidFill>
              </a:rPr>
              <a:t>loose coupling</a:t>
            </a:r>
            <a:r>
              <a:rPr lang="en-US" dirty="0"/>
              <a:t>.</a:t>
            </a:r>
          </a:p>
        </p:txBody>
      </p:sp>
      <p:pic>
        <p:nvPicPr>
          <p:cNvPr id="4" name="Picture 3">
            <a:extLst>
              <a:ext uri="{FF2B5EF4-FFF2-40B4-BE49-F238E27FC236}">
                <a16:creationId xmlns:a16="http://schemas.microsoft.com/office/drawing/2014/main" id="{D4D75769-E293-8146-A488-78EA78999558}"/>
              </a:ext>
            </a:extLst>
          </p:cNvPr>
          <p:cNvPicPr>
            <a:picLocks noChangeAspect="1"/>
          </p:cNvPicPr>
          <p:nvPr/>
        </p:nvPicPr>
        <p:blipFill>
          <a:blip r:embed="rId2"/>
          <a:stretch>
            <a:fillRect/>
          </a:stretch>
        </p:blipFill>
        <p:spPr>
          <a:xfrm>
            <a:off x="8499099" y="1032364"/>
            <a:ext cx="3429549" cy="2036595"/>
          </a:xfrm>
          <a:prstGeom prst="rect">
            <a:avLst/>
          </a:prstGeom>
        </p:spPr>
      </p:pic>
    </p:spTree>
    <p:extLst>
      <p:ext uri="{BB962C8B-B14F-4D97-AF65-F5344CB8AC3E}">
        <p14:creationId xmlns:p14="http://schemas.microsoft.com/office/powerpoint/2010/main" val="133068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5760-3BD9-644A-B588-335A17938C10}"/>
              </a:ext>
            </a:extLst>
          </p:cNvPr>
          <p:cNvSpPr>
            <a:spLocks noGrp="1"/>
          </p:cNvSpPr>
          <p:nvPr>
            <p:ph type="title"/>
          </p:nvPr>
        </p:nvSpPr>
        <p:spPr/>
        <p:txBody>
          <a:bodyPr/>
          <a:lstStyle/>
          <a:p>
            <a:r>
              <a:rPr lang="en-US" dirty="0"/>
              <a:t>How does this all look in Java?</a:t>
            </a:r>
          </a:p>
        </p:txBody>
      </p:sp>
      <p:sp>
        <p:nvSpPr>
          <p:cNvPr id="3" name="Text Placeholder 2">
            <a:extLst>
              <a:ext uri="{FF2B5EF4-FFF2-40B4-BE49-F238E27FC236}">
                <a16:creationId xmlns:a16="http://schemas.microsoft.com/office/drawing/2014/main" id="{A68DADE4-BE80-7D47-905F-B06E81CFB22F}"/>
              </a:ext>
            </a:extLst>
          </p:cNvPr>
          <p:cNvSpPr>
            <a:spLocks noGrp="1"/>
          </p:cNvSpPr>
          <p:nvPr>
            <p:ph type="body" sz="quarter" idx="10"/>
          </p:nvPr>
        </p:nvSpPr>
        <p:spPr>
          <a:xfrm>
            <a:off x="623393" y="1844825"/>
            <a:ext cx="7704855" cy="4393059"/>
          </a:xfrm>
        </p:spPr>
        <p:txBody>
          <a:bodyPr/>
          <a:lstStyle/>
          <a:p>
            <a:r>
              <a:rPr lang="en-US" dirty="0"/>
              <a:t>To implement the MVC pattern in Java, you implement the three different layers of the pattern.</a:t>
            </a:r>
          </a:p>
          <a:p>
            <a:pPr lvl="1"/>
            <a:r>
              <a:rPr lang="en-US" dirty="0"/>
              <a:t>Model: a collection of Java objects which store and manipulate the data</a:t>
            </a:r>
          </a:p>
          <a:p>
            <a:pPr lvl="1"/>
            <a:r>
              <a:rPr lang="en-US" dirty="0"/>
              <a:t>View: a collection of Java GUI objects - the graphical components</a:t>
            </a:r>
          </a:p>
          <a:p>
            <a:pPr lvl="1"/>
            <a:r>
              <a:rPr lang="en-US" dirty="0"/>
              <a:t>Controller: a collection of Java </a:t>
            </a:r>
            <a:r>
              <a:rPr lang="en-US" dirty="0" err="1"/>
              <a:t>EventHandler</a:t>
            </a:r>
            <a:r>
              <a:rPr lang="en-US" dirty="0"/>
              <a:t> objects and their handling code</a:t>
            </a:r>
          </a:p>
          <a:p>
            <a:endParaRPr lang="en-US" dirty="0"/>
          </a:p>
          <a:p>
            <a:r>
              <a:rPr lang="en-US" dirty="0"/>
              <a:t>You’ve built models in COMP1202.</a:t>
            </a:r>
          </a:p>
          <a:p>
            <a:r>
              <a:rPr lang="en-US" dirty="0"/>
              <a:t>Now we will earn about the view and controllers. View first: how to build dumb GUIs.</a:t>
            </a:r>
          </a:p>
          <a:p>
            <a:endParaRPr lang="en-US" dirty="0"/>
          </a:p>
        </p:txBody>
      </p:sp>
      <p:pic>
        <p:nvPicPr>
          <p:cNvPr id="4" name="Picture 3">
            <a:extLst>
              <a:ext uri="{FF2B5EF4-FFF2-40B4-BE49-F238E27FC236}">
                <a16:creationId xmlns:a16="http://schemas.microsoft.com/office/drawing/2014/main" id="{60D6E02F-3C82-7947-8704-699065E49080}"/>
              </a:ext>
            </a:extLst>
          </p:cNvPr>
          <p:cNvPicPr>
            <a:picLocks noChangeAspect="1"/>
          </p:cNvPicPr>
          <p:nvPr/>
        </p:nvPicPr>
        <p:blipFill>
          <a:blip r:embed="rId2"/>
          <a:stretch>
            <a:fillRect/>
          </a:stretch>
        </p:blipFill>
        <p:spPr>
          <a:xfrm>
            <a:off x="8499099" y="1032364"/>
            <a:ext cx="3429549" cy="2036595"/>
          </a:xfrm>
          <a:prstGeom prst="rect">
            <a:avLst/>
          </a:prstGeom>
        </p:spPr>
      </p:pic>
    </p:spTree>
    <p:extLst>
      <p:ext uri="{BB962C8B-B14F-4D97-AF65-F5344CB8AC3E}">
        <p14:creationId xmlns:p14="http://schemas.microsoft.com/office/powerpoint/2010/main" val="23724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D291-8335-8B4F-AC9D-B4252AB71BB0}"/>
              </a:ext>
            </a:extLst>
          </p:cNvPr>
          <p:cNvSpPr>
            <a:spLocks noGrp="1"/>
          </p:cNvSpPr>
          <p:nvPr>
            <p:ph type="title"/>
          </p:nvPr>
        </p:nvSpPr>
        <p:spPr/>
        <p:txBody>
          <a:bodyPr/>
          <a:lstStyle/>
          <a:p>
            <a:r>
              <a:rPr lang="en-US" dirty="0"/>
              <a:t>Building dumb GUIs in Java</a:t>
            </a:r>
          </a:p>
        </p:txBody>
      </p:sp>
      <p:sp>
        <p:nvSpPr>
          <p:cNvPr id="3" name="Text Placeholder 2">
            <a:extLst>
              <a:ext uri="{FF2B5EF4-FFF2-40B4-BE49-F238E27FC236}">
                <a16:creationId xmlns:a16="http://schemas.microsoft.com/office/drawing/2014/main" id="{E4DBF52C-9308-4E40-BDF3-7578FFC23FD1}"/>
              </a:ext>
            </a:extLst>
          </p:cNvPr>
          <p:cNvSpPr>
            <a:spLocks noGrp="1"/>
          </p:cNvSpPr>
          <p:nvPr>
            <p:ph type="body" sz="quarter" idx="10"/>
          </p:nvPr>
        </p:nvSpPr>
        <p:spPr>
          <a:xfrm>
            <a:off x="623393" y="1844825"/>
            <a:ext cx="7848871" cy="4393059"/>
          </a:xfrm>
        </p:spPr>
        <p:txBody>
          <a:bodyPr/>
          <a:lstStyle/>
          <a:p>
            <a:r>
              <a:rPr lang="en-US" dirty="0"/>
              <a:t>Since Java version 1.2, there have been two major packages which support GUI building:</a:t>
            </a:r>
          </a:p>
          <a:p>
            <a:pPr lvl="1"/>
            <a:r>
              <a:rPr lang="en-US" dirty="0"/>
              <a:t>The </a:t>
            </a:r>
            <a:r>
              <a:rPr lang="en-US" dirty="0">
                <a:solidFill>
                  <a:srgbClr val="FF0000"/>
                </a:solidFill>
              </a:rPr>
              <a:t>Abstract Window Toolkit (AWT) </a:t>
            </a:r>
            <a:r>
              <a:rPr lang="en-US" dirty="0"/>
              <a:t>package - </a:t>
            </a:r>
            <a:r>
              <a:rPr lang="en-US" dirty="0" err="1">
                <a:latin typeface="Courier" pitchFamily="2" charset="0"/>
              </a:rPr>
              <a:t>java.awt</a:t>
            </a:r>
            <a:endParaRPr lang="en-US" dirty="0">
              <a:latin typeface="Courier" pitchFamily="2" charset="0"/>
            </a:endParaRPr>
          </a:p>
          <a:p>
            <a:pPr lvl="1"/>
            <a:r>
              <a:rPr lang="en-US" dirty="0"/>
              <a:t>The </a:t>
            </a:r>
            <a:r>
              <a:rPr lang="en-US" dirty="0">
                <a:solidFill>
                  <a:srgbClr val="FF0000"/>
                </a:solidFill>
              </a:rPr>
              <a:t>Java Swing </a:t>
            </a:r>
            <a:r>
              <a:rPr lang="en-US" dirty="0"/>
              <a:t>package - </a:t>
            </a:r>
            <a:r>
              <a:rPr lang="en-US" dirty="0" err="1">
                <a:latin typeface="Courier" pitchFamily="2" charset="0"/>
              </a:rPr>
              <a:t>javax.swing</a:t>
            </a:r>
            <a:endParaRPr lang="en-US" dirty="0">
              <a:latin typeface="Courier" pitchFamily="2" charset="0"/>
            </a:endParaRPr>
          </a:p>
          <a:p>
            <a:pPr marL="457200" lvl="1" indent="0">
              <a:buNone/>
            </a:pPr>
            <a:endParaRPr lang="en-US" dirty="0"/>
          </a:p>
          <a:p>
            <a:r>
              <a:rPr lang="en-US" dirty="0"/>
              <a:t>The AWT package is the older of the two and uses the windowing components local to the execution platform. Swing is more flexible as it provides its own runtime components.</a:t>
            </a:r>
          </a:p>
          <a:p>
            <a:r>
              <a:rPr lang="en-US" dirty="0"/>
              <a:t>You will sometimes hear Swing components being referred to as </a:t>
            </a:r>
            <a:r>
              <a:rPr lang="en-US" dirty="0">
                <a:solidFill>
                  <a:srgbClr val="FF0000"/>
                </a:solidFill>
              </a:rPr>
              <a:t>lightweight</a:t>
            </a:r>
            <a:r>
              <a:rPr lang="en-US" dirty="0"/>
              <a:t> GUI components because they are system independent. In contrast, AWT components are </a:t>
            </a:r>
            <a:r>
              <a:rPr lang="en-US" dirty="0">
                <a:solidFill>
                  <a:srgbClr val="FF0000"/>
                </a:solidFill>
              </a:rPr>
              <a:t>heavyweight</a:t>
            </a:r>
            <a:r>
              <a:rPr lang="en-US" dirty="0"/>
              <a:t> as they are platform specific.</a:t>
            </a:r>
          </a:p>
        </p:txBody>
      </p:sp>
      <p:pic>
        <p:nvPicPr>
          <p:cNvPr id="4" name="Picture 3">
            <a:extLst>
              <a:ext uri="{FF2B5EF4-FFF2-40B4-BE49-F238E27FC236}">
                <a16:creationId xmlns:a16="http://schemas.microsoft.com/office/drawing/2014/main" id="{8D6826F8-3BA6-4D46-893F-11AA0E09A544}"/>
              </a:ext>
            </a:extLst>
          </p:cNvPr>
          <p:cNvPicPr>
            <a:picLocks noChangeAspect="1"/>
          </p:cNvPicPr>
          <p:nvPr/>
        </p:nvPicPr>
        <p:blipFill>
          <a:blip r:embed="rId2"/>
          <a:stretch>
            <a:fillRect/>
          </a:stretch>
        </p:blipFill>
        <p:spPr>
          <a:xfrm>
            <a:off x="8670048" y="1844825"/>
            <a:ext cx="2802549" cy="2260723"/>
          </a:xfrm>
          <a:prstGeom prst="rect">
            <a:avLst/>
          </a:prstGeom>
        </p:spPr>
      </p:pic>
    </p:spTree>
    <p:extLst>
      <p:ext uri="{BB962C8B-B14F-4D97-AF65-F5344CB8AC3E}">
        <p14:creationId xmlns:p14="http://schemas.microsoft.com/office/powerpoint/2010/main" val="1673336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D291-8335-8B4F-AC9D-B4252AB71BB0}"/>
              </a:ext>
            </a:extLst>
          </p:cNvPr>
          <p:cNvSpPr>
            <a:spLocks noGrp="1"/>
          </p:cNvSpPr>
          <p:nvPr>
            <p:ph type="title"/>
          </p:nvPr>
        </p:nvSpPr>
        <p:spPr/>
        <p:txBody>
          <a:bodyPr/>
          <a:lstStyle/>
          <a:p>
            <a:r>
              <a:rPr lang="en-US" dirty="0"/>
              <a:t>Building dumb GUIs in Java</a:t>
            </a:r>
          </a:p>
        </p:txBody>
      </p:sp>
      <p:sp>
        <p:nvSpPr>
          <p:cNvPr id="3" name="Text Placeholder 2">
            <a:extLst>
              <a:ext uri="{FF2B5EF4-FFF2-40B4-BE49-F238E27FC236}">
                <a16:creationId xmlns:a16="http://schemas.microsoft.com/office/drawing/2014/main" id="{E4DBF52C-9308-4E40-BDF3-7578FFC23FD1}"/>
              </a:ext>
            </a:extLst>
          </p:cNvPr>
          <p:cNvSpPr>
            <a:spLocks noGrp="1"/>
          </p:cNvSpPr>
          <p:nvPr>
            <p:ph type="body" sz="quarter" idx="10"/>
          </p:nvPr>
        </p:nvSpPr>
        <p:spPr>
          <a:xfrm>
            <a:off x="623393" y="1844825"/>
            <a:ext cx="10369151" cy="4393059"/>
          </a:xfrm>
        </p:spPr>
        <p:txBody>
          <a:bodyPr/>
          <a:lstStyle/>
          <a:p>
            <a:r>
              <a:rPr lang="en-US" dirty="0"/>
              <a:t>From Java 8 to 10, a new package was bundled with Java:</a:t>
            </a:r>
          </a:p>
          <a:p>
            <a:endParaRPr lang="en-US" dirty="0"/>
          </a:p>
          <a:p>
            <a:pPr lvl="1"/>
            <a:r>
              <a:rPr lang="en-US" dirty="0"/>
              <a:t>The </a:t>
            </a:r>
            <a:r>
              <a:rPr lang="en-US" dirty="0">
                <a:solidFill>
                  <a:srgbClr val="FF0000"/>
                </a:solidFill>
              </a:rPr>
              <a:t>JavaFX</a:t>
            </a:r>
            <a:r>
              <a:rPr lang="en-US" dirty="0"/>
              <a:t> package – </a:t>
            </a:r>
            <a:r>
              <a:rPr lang="en-US" dirty="0" err="1">
                <a:latin typeface="Courier" pitchFamily="2" charset="0"/>
              </a:rPr>
              <a:t>javafx</a:t>
            </a:r>
            <a:endParaRPr lang="en-US" dirty="0">
              <a:latin typeface="Courier" pitchFamily="2" charset="0"/>
            </a:endParaRPr>
          </a:p>
          <a:p>
            <a:pPr lvl="1"/>
            <a:endParaRPr lang="en-US" dirty="0">
              <a:latin typeface="Courier" pitchFamily="2" charset="0"/>
            </a:endParaRPr>
          </a:p>
          <a:p>
            <a:r>
              <a:rPr lang="en-US" dirty="0"/>
              <a:t>JavaFX is a modern framework for building rich graphical user interfaces with more complex controls, effects and animations. Since Java 11, it is no longer officially part of Java, but can be downloaded separately.</a:t>
            </a:r>
          </a:p>
          <a:p>
            <a:r>
              <a:rPr lang="en-US" dirty="0"/>
              <a:t>There are other popular GUI frameworks for Java, including SWT (Standard Widget Toolkit) and the Android framework. Many of the features, controls and the way applications are built are similar across these frameworks.</a:t>
            </a:r>
          </a:p>
          <a:p>
            <a:r>
              <a:rPr lang="en-US" dirty="0"/>
              <a:t>We focus on JavaFX here as an example.</a:t>
            </a:r>
          </a:p>
        </p:txBody>
      </p:sp>
      <p:pic>
        <p:nvPicPr>
          <p:cNvPr id="5" name="Picture 4">
            <a:extLst>
              <a:ext uri="{FF2B5EF4-FFF2-40B4-BE49-F238E27FC236}">
                <a16:creationId xmlns:a16="http://schemas.microsoft.com/office/drawing/2014/main" id="{E8D43484-D1B1-DA4B-8227-561A471807EA}"/>
              </a:ext>
            </a:extLst>
          </p:cNvPr>
          <p:cNvPicPr>
            <a:picLocks noChangeAspect="1"/>
          </p:cNvPicPr>
          <p:nvPr/>
        </p:nvPicPr>
        <p:blipFill>
          <a:blip r:embed="rId2"/>
          <a:stretch>
            <a:fillRect/>
          </a:stretch>
        </p:blipFill>
        <p:spPr>
          <a:xfrm>
            <a:off x="8487050" y="1412776"/>
            <a:ext cx="2794000" cy="1168400"/>
          </a:xfrm>
          <a:prstGeom prst="rect">
            <a:avLst/>
          </a:prstGeom>
        </p:spPr>
      </p:pic>
    </p:spTree>
    <p:extLst>
      <p:ext uri="{BB962C8B-B14F-4D97-AF65-F5344CB8AC3E}">
        <p14:creationId xmlns:p14="http://schemas.microsoft.com/office/powerpoint/2010/main" val="47640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3AF3-9A33-C24D-A960-1F58E123BF7C}"/>
              </a:ext>
            </a:extLst>
          </p:cNvPr>
          <p:cNvSpPr>
            <a:spLocks noGrp="1"/>
          </p:cNvSpPr>
          <p:nvPr>
            <p:ph type="title"/>
          </p:nvPr>
        </p:nvSpPr>
        <p:spPr/>
        <p:txBody>
          <a:bodyPr/>
          <a:lstStyle/>
          <a:p>
            <a:r>
              <a:rPr lang="en-US" dirty="0"/>
              <a:t>My first Java GUI</a:t>
            </a:r>
          </a:p>
        </p:txBody>
      </p:sp>
      <p:sp>
        <p:nvSpPr>
          <p:cNvPr id="3" name="Text Placeholder 2">
            <a:extLst>
              <a:ext uri="{FF2B5EF4-FFF2-40B4-BE49-F238E27FC236}">
                <a16:creationId xmlns:a16="http://schemas.microsoft.com/office/drawing/2014/main" id="{27195B2C-C917-9E44-B6DB-C06F37D0C4B8}"/>
              </a:ext>
            </a:extLst>
          </p:cNvPr>
          <p:cNvSpPr>
            <a:spLocks noGrp="1"/>
          </p:cNvSpPr>
          <p:nvPr>
            <p:ph type="body" sz="quarter" idx="10"/>
          </p:nvPr>
        </p:nvSpPr>
        <p:spPr>
          <a:xfrm>
            <a:off x="623393" y="1844825"/>
            <a:ext cx="6192687" cy="3024335"/>
          </a:xfrm>
          <a:solidFill>
            <a:schemeClr val="bg1">
              <a:lumMod val="95000"/>
            </a:schemeClr>
          </a:solidFill>
          <a:ln>
            <a:solidFill>
              <a:schemeClr val="tx1"/>
            </a:solidFill>
          </a:ln>
        </p:spPr>
        <p:txBody>
          <a:bodyPr/>
          <a:lstStyle/>
          <a:p>
            <a:pPr marL="0" indent="0">
              <a:spcAft>
                <a:spcPts val="0"/>
              </a:spcAft>
              <a:buNone/>
            </a:pPr>
            <a:r>
              <a:rPr lang="en-US" sz="1400" dirty="0">
                <a:solidFill>
                  <a:schemeClr val="tx1"/>
                </a:solidFill>
                <a:latin typeface="Courier" pitchFamily="2" charset="0"/>
              </a:rPr>
              <a:t>import </a:t>
            </a:r>
            <a:r>
              <a:rPr lang="en-US" sz="1400" dirty="0" err="1">
                <a:solidFill>
                  <a:schemeClr val="tx1"/>
                </a:solidFill>
                <a:latin typeface="Courier" pitchFamily="2" charset="0"/>
              </a:rPr>
              <a:t>javafx.application.Application</a:t>
            </a:r>
            <a:r>
              <a:rPr lang="en-US" sz="1400" dirty="0">
                <a:solidFill>
                  <a:schemeClr val="tx1"/>
                </a:solidFill>
                <a:latin typeface="Courier" pitchFamily="2" charset="0"/>
              </a:rPr>
              <a:t>;</a:t>
            </a:r>
          </a:p>
          <a:p>
            <a:pPr marL="0" indent="0">
              <a:spcAft>
                <a:spcPts val="0"/>
              </a:spcAft>
              <a:buNone/>
            </a:pPr>
            <a:r>
              <a:rPr lang="en-US" sz="1400" dirty="0">
                <a:solidFill>
                  <a:schemeClr val="tx1"/>
                </a:solidFill>
                <a:latin typeface="Courier" pitchFamily="2" charset="0"/>
              </a:rPr>
              <a:t>import </a:t>
            </a:r>
            <a:r>
              <a:rPr lang="en-US" sz="1400" dirty="0" err="1">
                <a:solidFill>
                  <a:schemeClr val="tx1"/>
                </a:solidFill>
                <a:latin typeface="Courier" pitchFamily="2" charset="0"/>
              </a:rPr>
              <a:t>javafx.stage.Stage</a:t>
            </a:r>
            <a:r>
              <a:rPr lang="en-US" sz="1400" dirty="0">
                <a:solidFill>
                  <a:schemeClr val="tx1"/>
                </a:solidFill>
                <a:latin typeface="Courier" pitchFamily="2" charset="0"/>
              </a:rPr>
              <a:t>;</a:t>
            </a:r>
          </a:p>
          <a:p>
            <a:pPr marL="0" indent="0">
              <a:spcAft>
                <a:spcPts val="0"/>
              </a:spcAft>
              <a:buNone/>
            </a:pPr>
            <a:endParaRPr lang="en-US" sz="1400" dirty="0">
              <a:latin typeface="Courier" pitchFamily="2" charset="0"/>
            </a:endParaRPr>
          </a:p>
          <a:p>
            <a:pPr marL="0" indent="0">
              <a:spcAft>
                <a:spcPts val="0"/>
              </a:spcAft>
              <a:buNone/>
            </a:pPr>
            <a:r>
              <a:rPr lang="en-US" sz="1400" dirty="0">
                <a:latin typeface="Courier" pitchFamily="2" charset="0"/>
              </a:rPr>
              <a:t>public class </a:t>
            </a:r>
            <a:r>
              <a:rPr lang="en-US" sz="1400" dirty="0" err="1">
                <a:latin typeface="Courier" pitchFamily="2" charset="0"/>
              </a:rPr>
              <a:t>MyFirstDumbGUI</a:t>
            </a:r>
            <a:r>
              <a:rPr lang="en-US" sz="1400" dirty="0">
                <a:latin typeface="Courier" pitchFamily="2" charset="0"/>
              </a:rPr>
              <a:t> </a:t>
            </a:r>
            <a:r>
              <a:rPr lang="en-US" sz="1400" dirty="0">
                <a:solidFill>
                  <a:srgbClr val="FF0000"/>
                </a:solidFill>
                <a:latin typeface="Courier" pitchFamily="2" charset="0"/>
              </a:rPr>
              <a:t>extends Application </a:t>
            </a:r>
            <a:r>
              <a:rPr lang="en-US" sz="1400" dirty="0">
                <a:latin typeface="Courier" pitchFamily="2" charset="0"/>
              </a:rPr>
              <a:t>{</a:t>
            </a:r>
          </a:p>
          <a:p>
            <a:pPr marL="0" indent="0">
              <a:spcAft>
                <a:spcPts val="0"/>
              </a:spcAft>
              <a:buNone/>
            </a:pPr>
            <a:endParaRPr lang="en-US" sz="1400" dirty="0">
              <a:latin typeface="Courier" pitchFamily="2" charset="0"/>
            </a:endParaRPr>
          </a:p>
          <a:p>
            <a:pPr marL="0" indent="0">
              <a:spcAft>
                <a:spcPts val="0"/>
              </a:spcAft>
              <a:buNone/>
            </a:pPr>
            <a:r>
              <a:rPr lang="en-US" sz="1400" dirty="0">
                <a:latin typeface="Courier" pitchFamily="2" charset="0"/>
              </a:rPr>
              <a:t>    public void </a:t>
            </a:r>
            <a:r>
              <a:rPr lang="en-US" sz="1400" dirty="0">
                <a:solidFill>
                  <a:srgbClr val="FF0000"/>
                </a:solidFill>
                <a:latin typeface="Courier" pitchFamily="2" charset="0"/>
              </a:rPr>
              <a:t>start(Stage stage) </a:t>
            </a:r>
            <a:r>
              <a:rPr lang="en-US" sz="1400" dirty="0">
                <a:latin typeface="Courier" pitchFamily="2" charset="0"/>
              </a:rPr>
              <a:t>{    	</a:t>
            </a:r>
          </a:p>
          <a:p>
            <a:pPr marL="0" indent="0">
              <a:spcAft>
                <a:spcPts val="0"/>
              </a:spcAft>
              <a:buNone/>
            </a:pPr>
            <a:r>
              <a:rPr lang="en-US" sz="1400" dirty="0">
                <a:latin typeface="Courier" pitchFamily="2" charset="0"/>
              </a:rPr>
              <a:t>        </a:t>
            </a:r>
            <a:r>
              <a:rPr lang="en-US" sz="1400" dirty="0" err="1">
                <a:latin typeface="Courier" pitchFamily="2" charset="0"/>
              </a:rPr>
              <a:t>stage.show</a:t>
            </a:r>
            <a:r>
              <a:rPr lang="en-US" sz="1400" dirty="0">
                <a:latin typeface="Courier" pitchFamily="2" charset="0"/>
              </a:rPr>
              <a:t>();</a:t>
            </a:r>
          </a:p>
          <a:p>
            <a:pPr marL="0" indent="0">
              <a:spcAft>
                <a:spcPts val="0"/>
              </a:spcAft>
              <a:buNone/>
            </a:pPr>
            <a:r>
              <a:rPr lang="en-US" sz="1400" dirty="0">
                <a:latin typeface="Courier" pitchFamily="2" charset="0"/>
              </a:rPr>
              <a:t>    }</a:t>
            </a:r>
          </a:p>
          <a:p>
            <a:pPr marL="0" indent="0">
              <a:spcAft>
                <a:spcPts val="0"/>
              </a:spcAft>
              <a:buNone/>
            </a:pPr>
            <a:r>
              <a:rPr lang="en-US" sz="1400" dirty="0">
                <a:latin typeface="Courier" pitchFamily="2" charset="0"/>
              </a:rPr>
              <a:t>    </a:t>
            </a:r>
          </a:p>
          <a:p>
            <a:pPr marL="0" indent="0">
              <a:spcAft>
                <a:spcPts val="0"/>
              </a:spcAft>
              <a:buNone/>
            </a:pPr>
            <a:r>
              <a:rPr lang="en-US" sz="1400" dirty="0">
                <a:latin typeface="Courier" pitchFamily="2" charset="0"/>
              </a:rPr>
              <a:t>    public static void main(String[] </a:t>
            </a:r>
            <a:r>
              <a:rPr lang="en-US" sz="1400" dirty="0" err="1">
                <a:latin typeface="Courier" pitchFamily="2" charset="0"/>
              </a:rPr>
              <a:t>args</a:t>
            </a:r>
            <a:r>
              <a:rPr lang="en-US" sz="1400" dirty="0">
                <a:latin typeface="Courier" pitchFamily="2" charset="0"/>
              </a:rPr>
              <a:t>) {</a:t>
            </a:r>
          </a:p>
          <a:p>
            <a:pPr marL="0" indent="0">
              <a:spcAft>
                <a:spcPts val="0"/>
              </a:spcAft>
              <a:buNone/>
            </a:pPr>
            <a:r>
              <a:rPr lang="en-US" sz="1400" dirty="0">
                <a:latin typeface="Courier" pitchFamily="2" charset="0"/>
              </a:rPr>
              <a:t>        </a:t>
            </a:r>
            <a:r>
              <a:rPr lang="en-US" sz="1400" dirty="0">
                <a:solidFill>
                  <a:srgbClr val="FF0000"/>
                </a:solidFill>
                <a:latin typeface="Courier" pitchFamily="2" charset="0"/>
              </a:rPr>
              <a:t>launch(</a:t>
            </a:r>
            <a:r>
              <a:rPr lang="en-US" sz="1400" dirty="0" err="1">
                <a:solidFill>
                  <a:srgbClr val="FF0000"/>
                </a:solidFill>
                <a:latin typeface="Courier" pitchFamily="2" charset="0"/>
              </a:rPr>
              <a:t>args</a:t>
            </a:r>
            <a:r>
              <a:rPr lang="en-US" sz="1400" dirty="0">
                <a:solidFill>
                  <a:srgbClr val="FF0000"/>
                </a:solidFill>
                <a:latin typeface="Courier" pitchFamily="2" charset="0"/>
              </a:rPr>
              <a:t>);</a:t>
            </a:r>
          </a:p>
          <a:p>
            <a:pPr marL="0" indent="0">
              <a:spcAft>
                <a:spcPts val="0"/>
              </a:spcAft>
              <a:buNone/>
            </a:pPr>
            <a:r>
              <a:rPr lang="en-US" sz="1400" dirty="0">
                <a:latin typeface="Courier" pitchFamily="2" charset="0"/>
              </a:rPr>
              <a:t>    }</a:t>
            </a:r>
          </a:p>
          <a:p>
            <a:pPr marL="0" indent="0">
              <a:spcAft>
                <a:spcPts val="0"/>
              </a:spcAft>
              <a:buNone/>
            </a:pPr>
            <a:r>
              <a:rPr lang="en-US" sz="1400" dirty="0">
                <a:latin typeface="Courier" pitchFamily="2" charset="0"/>
              </a:rPr>
              <a:t>}</a:t>
            </a:r>
            <a:endParaRPr lang="en-US" dirty="0">
              <a:latin typeface="Courier" pitchFamily="2" charset="0"/>
            </a:endParaRPr>
          </a:p>
        </p:txBody>
      </p:sp>
      <p:sp>
        <p:nvSpPr>
          <p:cNvPr id="4" name="Text Placeholder 2">
            <a:extLst>
              <a:ext uri="{FF2B5EF4-FFF2-40B4-BE49-F238E27FC236}">
                <a16:creationId xmlns:a16="http://schemas.microsoft.com/office/drawing/2014/main" id="{7C91E6AB-06CC-EF4B-924B-451223CE2517}"/>
              </a:ext>
            </a:extLst>
          </p:cNvPr>
          <p:cNvSpPr txBox="1">
            <a:spLocks/>
          </p:cNvSpPr>
          <p:nvPr/>
        </p:nvSpPr>
        <p:spPr>
          <a:xfrm>
            <a:off x="623393" y="5301208"/>
            <a:ext cx="10369151" cy="936676"/>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All JavaFX applications extend the </a:t>
            </a:r>
            <a:r>
              <a:rPr lang="en-US" dirty="0" err="1">
                <a:latin typeface="Courier" pitchFamily="2" charset="0"/>
              </a:rPr>
              <a:t>javafx.application.Application</a:t>
            </a:r>
            <a:r>
              <a:rPr lang="en-US" dirty="0">
                <a:latin typeface="Courier" pitchFamily="2" charset="0"/>
              </a:rPr>
              <a:t> </a:t>
            </a:r>
            <a:r>
              <a:rPr lang="en-US" dirty="0"/>
              <a:t>class </a:t>
            </a:r>
          </a:p>
        </p:txBody>
      </p:sp>
    </p:spTree>
    <p:extLst>
      <p:ext uri="{BB962C8B-B14F-4D97-AF65-F5344CB8AC3E}">
        <p14:creationId xmlns:p14="http://schemas.microsoft.com/office/powerpoint/2010/main" val="3366575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DD38-2672-7549-86F5-DFB40EEE5871}"/>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ACD01F17-330E-2D41-9890-34BE08451836}"/>
              </a:ext>
            </a:extLst>
          </p:cNvPr>
          <p:cNvSpPr>
            <a:spLocks noGrp="1"/>
          </p:cNvSpPr>
          <p:nvPr>
            <p:ph type="body" sz="quarter" idx="10"/>
          </p:nvPr>
        </p:nvSpPr>
        <p:spPr/>
        <p:txBody>
          <a:bodyPr/>
          <a:lstStyle/>
          <a:p>
            <a:r>
              <a:rPr lang="en-US" dirty="0"/>
              <a:t>We have seen how to build a very simple dumb GUI.</a:t>
            </a:r>
          </a:p>
          <a:p>
            <a:r>
              <a:rPr lang="en-US" dirty="0"/>
              <a:t>On Friday, we will look at how to construct more complex applications.</a:t>
            </a:r>
          </a:p>
        </p:txBody>
      </p:sp>
    </p:spTree>
    <p:extLst>
      <p:ext uri="{BB962C8B-B14F-4D97-AF65-F5344CB8AC3E}">
        <p14:creationId xmlns:p14="http://schemas.microsoft.com/office/powerpoint/2010/main" val="2605637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endParaRPr lang="en-GB"/>
          </a:p>
        </p:txBody>
      </p:sp>
    </p:spTree>
    <p:extLst>
      <p:ext uri="{BB962C8B-B14F-4D97-AF65-F5344CB8AC3E}">
        <p14:creationId xmlns:p14="http://schemas.microsoft.com/office/powerpoint/2010/main" val="3935744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GB" dirty="0"/>
              <a:t>COMP1206 - Programming 2</a:t>
            </a:r>
          </a:p>
        </p:txBody>
      </p:sp>
      <p:sp>
        <p:nvSpPr>
          <p:cNvPr id="11" name="Subtitle 10"/>
          <p:cNvSpPr>
            <a:spLocks noGrp="1"/>
          </p:cNvSpPr>
          <p:nvPr>
            <p:ph type="subTitle" idx="1"/>
          </p:nvPr>
        </p:nvSpPr>
        <p:spPr/>
        <p:txBody>
          <a:bodyPr/>
          <a:lstStyle/>
          <a:p>
            <a:r>
              <a:rPr lang="en-GB" dirty="0"/>
              <a:t>Lecture 2: Dumb GUIs</a:t>
            </a:r>
          </a:p>
        </p:txBody>
      </p:sp>
      <p:sp>
        <p:nvSpPr>
          <p:cNvPr id="12" name="Text Placeholder 11"/>
          <p:cNvSpPr>
            <a:spLocks noGrp="1"/>
          </p:cNvSpPr>
          <p:nvPr>
            <p:ph type="body" sz="quarter" idx="10"/>
          </p:nvPr>
        </p:nvSpPr>
        <p:spPr/>
        <p:txBody>
          <a:bodyPr/>
          <a:lstStyle/>
          <a:p>
            <a:r>
              <a:rPr lang="en-GB" dirty="0"/>
              <a:t>28 January 2020</a:t>
            </a:r>
          </a:p>
        </p:txBody>
      </p:sp>
    </p:spTree>
    <p:extLst>
      <p:ext uri="{BB962C8B-B14F-4D97-AF65-F5344CB8AC3E}">
        <p14:creationId xmlns:p14="http://schemas.microsoft.com/office/powerpoint/2010/main" val="410967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way we were…</a:t>
            </a:r>
          </a:p>
        </p:txBody>
      </p:sp>
      <p:sp>
        <p:nvSpPr>
          <p:cNvPr id="8" name="Text Placeholder 7"/>
          <p:cNvSpPr>
            <a:spLocks noGrp="1"/>
          </p:cNvSpPr>
          <p:nvPr>
            <p:ph type="body" sz="quarter" idx="10"/>
          </p:nvPr>
        </p:nvSpPr>
        <p:spPr>
          <a:xfrm>
            <a:off x="623393" y="1844825"/>
            <a:ext cx="7992887" cy="4393059"/>
          </a:xfrm>
        </p:spPr>
        <p:txBody>
          <a:bodyPr/>
          <a:lstStyle/>
          <a:p>
            <a:r>
              <a:rPr lang="en-US" dirty="0"/>
              <a:t>Back in the day, we used to use the command-line</a:t>
            </a:r>
            <a:br>
              <a:rPr lang="en-US" dirty="0"/>
            </a:br>
            <a:r>
              <a:rPr lang="en-US" dirty="0"/>
              <a:t>interface for everything:</a:t>
            </a:r>
          </a:p>
          <a:p>
            <a:endParaRPr lang="en-US" dirty="0"/>
          </a:p>
        </p:txBody>
      </p:sp>
      <p:pic>
        <p:nvPicPr>
          <p:cNvPr id="3" name="Picture 2">
            <a:extLst>
              <a:ext uri="{FF2B5EF4-FFF2-40B4-BE49-F238E27FC236}">
                <a16:creationId xmlns:a16="http://schemas.microsoft.com/office/drawing/2014/main" id="{4C5EEC88-3178-5C43-ADF2-8421F653067D}"/>
              </a:ext>
            </a:extLst>
          </p:cNvPr>
          <p:cNvPicPr>
            <a:picLocks noChangeAspect="1"/>
          </p:cNvPicPr>
          <p:nvPr/>
        </p:nvPicPr>
        <p:blipFill>
          <a:blip r:embed="rId2"/>
          <a:stretch>
            <a:fillRect/>
          </a:stretch>
        </p:blipFill>
        <p:spPr>
          <a:xfrm>
            <a:off x="3790325" y="3212976"/>
            <a:ext cx="4611350" cy="2880320"/>
          </a:xfrm>
          <a:prstGeom prst="rect">
            <a:avLst/>
          </a:prstGeom>
        </p:spPr>
      </p:pic>
    </p:spTree>
    <p:extLst>
      <p:ext uri="{BB962C8B-B14F-4D97-AF65-F5344CB8AC3E}">
        <p14:creationId xmlns:p14="http://schemas.microsoft.com/office/powerpoint/2010/main" val="316826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way we were…</a:t>
            </a:r>
          </a:p>
        </p:txBody>
      </p:sp>
      <p:sp>
        <p:nvSpPr>
          <p:cNvPr id="8" name="Text Placeholder 7"/>
          <p:cNvSpPr>
            <a:spLocks noGrp="1"/>
          </p:cNvSpPr>
          <p:nvPr>
            <p:ph type="body" sz="quarter" idx="10"/>
          </p:nvPr>
        </p:nvSpPr>
        <p:spPr>
          <a:xfrm>
            <a:off x="623393" y="1844825"/>
            <a:ext cx="7992887" cy="4393059"/>
          </a:xfrm>
        </p:spPr>
        <p:txBody>
          <a:bodyPr/>
          <a:lstStyle/>
          <a:p>
            <a:r>
              <a:rPr lang="en-US" dirty="0"/>
              <a:t>This began to change in the early 1970s in the</a:t>
            </a:r>
            <a:br>
              <a:rPr lang="en-US" dirty="0"/>
            </a:br>
            <a:r>
              <a:rPr lang="en-US" dirty="0"/>
              <a:t>research labs of a photocopier manufacturer.</a:t>
            </a:r>
          </a:p>
        </p:txBody>
      </p:sp>
      <p:pic>
        <p:nvPicPr>
          <p:cNvPr id="2" name="Picture 1">
            <a:extLst>
              <a:ext uri="{FF2B5EF4-FFF2-40B4-BE49-F238E27FC236}">
                <a16:creationId xmlns:a16="http://schemas.microsoft.com/office/drawing/2014/main" id="{91191412-EC82-0044-A4A3-C838369170E2}"/>
              </a:ext>
            </a:extLst>
          </p:cNvPr>
          <p:cNvPicPr>
            <a:picLocks noChangeAspect="1"/>
          </p:cNvPicPr>
          <p:nvPr/>
        </p:nvPicPr>
        <p:blipFill>
          <a:blip r:embed="rId2"/>
          <a:stretch>
            <a:fillRect/>
          </a:stretch>
        </p:blipFill>
        <p:spPr>
          <a:xfrm>
            <a:off x="2423592" y="2924944"/>
            <a:ext cx="2917304" cy="3412872"/>
          </a:xfrm>
          <a:prstGeom prst="rect">
            <a:avLst/>
          </a:prstGeom>
        </p:spPr>
      </p:pic>
      <p:pic>
        <p:nvPicPr>
          <p:cNvPr id="4" name="Picture 3">
            <a:extLst>
              <a:ext uri="{FF2B5EF4-FFF2-40B4-BE49-F238E27FC236}">
                <a16:creationId xmlns:a16="http://schemas.microsoft.com/office/drawing/2014/main" id="{92FBD074-3BA8-5C46-8921-1606FCA429F5}"/>
              </a:ext>
            </a:extLst>
          </p:cNvPr>
          <p:cNvPicPr>
            <a:picLocks noChangeAspect="1"/>
          </p:cNvPicPr>
          <p:nvPr/>
        </p:nvPicPr>
        <p:blipFill>
          <a:blip r:embed="rId3"/>
          <a:stretch>
            <a:fillRect/>
          </a:stretch>
        </p:blipFill>
        <p:spPr>
          <a:xfrm>
            <a:off x="7320136" y="1499855"/>
            <a:ext cx="3959456" cy="4837961"/>
          </a:xfrm>
          <a:prstGeom prst="rect">
            <a:avLst/>
          </a:prstGeom>
        </p:spPr>
      </p:pic>
    </p:spTree>
    <p:extLst>
      <p:ext uri="{BB962C8B-B14F-4D97-AF65-F5344CB8AC3E}">
        <p14:creationId xmlns:p14="http://schemas.microsoft.com/office/powerpoint/2010/main" val="60004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F047-1943-4144-BF3B-5D47EE37534E}"/>
              </a:ext>
            </a:extLst>
          </p:cNvPr>
          <p:cNvSpPr>
            <a:spLocks noGrp="1"/>
          </p:cNvSpPr>
          <p:nvPr>
            <p:ph type="title"/>
          </p:nvPr>
        </p:nvSpPr>
        <p:spPr/>
        <p:txBody>
          <a:bodyPr/>
          <a:lstStyle/>
          <a:p>
            <a:r>
              <a:rPr lang="en-US" dirty="0"/>
              <a:t>Nowadays…</a:t>
            </a:r>
          </a:p>
        </p:txBody>
      </p:sp>
      <p:sp>
        <p:nvSpPr>
          <p:cNvPr id="3" name="Text Placeholder 2">
            <a:extLst>
              <a:ext uri="{FF2B5EF4-FFF2-40B4-BE49-F238E27FC236}">
                <a16:creationId xmlns:a16="http://schemas.microsoft.com/office/drawing/2014/main" id="{3C1528B9-89A0-8744-B129-DB862EF2D573}"/>
              </a:ext>
            </a:extLst>
          </p:cNvPr>
          <p:cNvSpPr>
            <a:spLocks noGrp="1"/>
          </p:cNvSpPr>
          <p:nvPr>
            <p:ph type="body" sz="quarter" idx="10"/>
          </p:nvPr>
        </p:nvSpPr>
        <p:spPr/>
        <p:txBody>
          <a:bodyPr/>
          <a:lstStyle/>
          <a:p>
            <a:r>
              <a:rPr lang="en-US" dirty="0"/>
              <a:t>It took another ten years for these approaches to be adopted in personal computers.</a:t>
            </a:r>
          </a:p>
          <a:p>
            <a:endParaRPr lang="en-US" dirty="0"/>
          </a:p>
          <a:p>
            <a:endParaRPr lang="en-US" dirty="0"/>
          </a:p>
          <a:p>
            <a:endParaRPr lang="en-US" dirty="0"/>
          </a:p>
          <a:p>
            <a:endParaRPr lang="en-US" dirty="0"/>
          </a:p>
          <a:p>
            <a:endParaRPr lang="en-US" dirty="0"/>
          </a:p>
          <a:p>
            <a:pPr marL="0" indent="0">
              <a:buNone/>
            </a:pPr>
            <a:endParaRPr lang="en-US" dirty="0"/>
          </a:p>
          <a:p>
            <a:r>
              <a:rPr lang="en-GB" dirty="0"/>
              <a:t>However, computing has now shifted, irreversibly, from textual interfaces to sophisticated graphical ones.</a:t>
            </a:r>
            <a:endParaRPr lang="en-US" dirty="0"/>
          </a:p>
        </p:txBody>
      </p:sp>
      <p:pic>
        <p:nvPicPr>
          <p:cNvPr id="4" name="Picture 3">
            <a:extLst>
              <a:ext uri="{FF2B5EF4-FFF2-40B4-BE49-F238E27FC236}">
                <a16:creationId xmlns:a16="http://schemas.microsoft.com/office/drawing/2014/main" id="{C743BA3F-11E3-AF42-A4B0-80E251305FE7}"/>
              </a:ext>
            </a:extLst>
          </p:cNvPr>
          <p:cNvPicPr>
            <a:picLocks noChangeAspect="1"/>
          </p:cNvPicPr>
          <p:nvPr/>
        </p:nvPicPr>
        <p:blipFill>
          <a:blip r:embed="rId2"/>
          <a:stretch>
            <a:fillRect/>
          </a:stretch>
        </p:blipFill>
        <p:spPr>
          <a:xfrm>
            <a:off x="2783632" y="2636912"/>
            <a:ext cx="5476629" cy="2426568"/>
          </a:xfrm>
          <a:prstGeom prst="rect">
            <a:avLst/>
          </a:prstGeom>
        </p:spPr>
      </p:pic>
    </p:spTree>
    <p:extLst>
      <p:ext uri="{BB962C8B-B14F-4D97-AF65-F5344CB8AC3E}">
        <p14:creationId xmlns:p14="http://schemas.microsoft.com/office/powerpoint/2010/main" val="19047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AE00-4194-3F46-91E4-B771348AF1BA}"/>
              </a:ext>
            </a:extLst>
          </p:cNvPr>
          <p:cNvSpPr>
            <a:spLocks noGrp="1"/>
          </p:cNvSpPr>
          <p:nvPr>
            <p:ph type="title"/>
          </p:nvPr>
        </p:nvSpPr>
        <p:spPr/>
        <p:txBody>
          <a:bodyPr/>
          <a:lstStyle/>
          <a:p>
            <a:r>
              <a:rPr lang="en-US" dirty="0"/>
              <a:t>They all look the same to me…	</a:t>
            </a:r>
          </a:p>
        </p:txBody>
      </p:sp>
      <p:sp>
        <p:nvSpPr>
          <p:cNvPr id="3" name="Text Placeholder 2">
            <a:extLst>
              <a:ext uri="{FF2B5EF4-FFF2-40B4-BE49-F238E27FC236}">
                <a16:creationId xmlns:a16="http://schemas.microsoft.com/office/drawing/2014/main" id="{5AA1110D-CEFA-6B4E-86F1-BA7EC53313DA}"/>
              </a:ext>
            </a:extLst>
          </p:cNvPr>
          <p:cNvSpPr>
            <a:spLocks noGrp="1"/>
          </p:cNvSpPr>
          <p:nvPr>
            <p:ph type="body" sz="quarter" idx="10"/>
          </p:nvPr>
        </p:nvSpPr>
        <p:spPr/>
        <p:txBody>
          <a:bodyPr/>
          <a:lstStyle/>
          <a:p>
            <a:r>
              <a:rPr lang="en-US" dirty="0">
                <a:solidFill>
                  <a:srgbClr val="FF0000"/>
                </a:solidFill>
              </a:rPr>
              <a:t>Consistency</a:t>
            </a:r>
            <a:r>
              <a:rPr lang="en-US" dirty="0"/>
              <a:t> of design leads to higher usability: you know how to use a drop-down list in a new application because you have used them dozens of times before.</a:t>
            </a:r>
          </a:p>
          <a:p>
            <a:r>
              <a:rPr lang="en-US" dirty="0"/>
              <a:t>This is good news for programmers: </a:t>
            </a:r>
            <a:r>
              <a:rPr lang="en-US" dirty="0">
                <a:solidFill>
                  <a:srgbClr val="FF0000"/>
                </a:solidFill>
              </a:rPr>
              <a:t>re-use of familiar GUI components </a:t>
            </a:r>
            <a:r>
              <a:rPr lang="en-US" dirty="0"/>
              <a:t>is considered good practice.</a:t>
            </a:r>
          </a:p>
          <a:p>
            <a:pPr lvl="1"/>
            <a:r>
              <a:rPr lang="en-US" dirty="0"/>
              <a:t>Many languages provide extensive GUI libraries.</a:t>
            </a:r>
          </a:p>
          <a:p>
            <a:pPr lvl="1"/>
            <a:r>
              <a:rPr lang="en-GB" dirty="0"/>
              <a:t>Even drag ‘n’ drop GUI builders.</a:t>
            </a:r>
          </a:p>
          <a:p>
            <a:pPr lvl="1"/>
            <a:r>
              <a:rPr lang="en-GB" dirty="0"/>
              <a:t>But we will cover hand-coding.</a:t>
            </a:r>
            <a:endParaRPr lang="en-US" dirty="0"/>
          </a:p>
        </p:txBody>
      </p:sp>
    </p:spTree>
    <p:extLst>
      <p:ext uri="{BB962C8B-B14F-4D97-AF65-F5344CB8AC3E}">
        <p14:creationId xmlns:p14="http://schemas.microsoft.com/office/powerpoint/2010/main" val="2937450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68FC-F285-AB4E-A5F5-B777AD097BCE}"/>
              </a:ext>
            </a:extLst>
          </p:cNvPr>
          <p:cNvSpPr>
            <a:spLocks noGrp="1"/>
          </p:cNvSpPr>
          <p:nvPr>
            <p:ph type="title"/>
          </p:nvPr>
        </p:nvSpPr>
        <p:spPr/>
        <p:txBody>
          <a:bodyPr/>
          <a:lstStyle/>
          <a:p>
            <a:r>
              <a:rPr lang="en-US" dirty="0"/>
              <a:t>Elements of </a:t>
            </a:r>
            <a:r>
              <a:rPr lang="en-US"/>
              <a:t>a GUI-based </a:t>
            </a:r>
            <a:r>
              <a:rPr lang="en-US" dirty="0"/>
              <a:t>program</a:t>
            </a:r>
          </a:p>
        </p:txBody>
      </p:sp>
      <p:sp>
        <p:nvSpPr>
          <p:cNvPr id="3" name="Text Placeholder 2">
            <a:extLst>
              <a:ext uri="{FF2B5EF4-FFF2-40B4-BE49-F238E27FC236}">
                <a16:creationId xmlns:a16="http://schemas.microsoft.com/office/drawing/2014/main" id="{7F09EA4E-98F3-D34C-B44A-F78521660BED}"/>
              </a:ext>
            </a:extLst>
          </p:cNvPr>
          <p:cNvSpPr>
            <a:spLocks noGrp="1"/>
          </p:cNvSpPr>
          <p:nvPr>
            <p:ph type="body" sz="quarter" idx="10"/>
          </p:nvPr>
        </p:nvSpPr>
        <p:spPr/>
        <p:txBody>
          <a:bodyPr/>
          <a:lstStyle/>
          <a:p>
            <a:r>
              <a:rPr lang="en-US" dirty="0"/>
              <a:t>When considering programs which have a graphical interface (or 'front-end') it is useful to break the program up in to conceptual chunks based around the different roles of the program.</a:t>
            </a:r>
          </a:p>
          <a:p>
            <a:endParaRPr lang="en-US" dirty="0"/>
          </a:p>
          <a:p>
            <a:r>
              <a:rPr lang="en-US" dirty="0"/>
              <a:t>Most GUI programs in fact have three such chunks, or 'layers',</a:t>
            </a:r>
          </a:p>
          <a:p>
            <a:pPr lvl="1"/>
            <a:r>
              <a:rPr lang="en-US" dirty="0"/>
              <a:t>The </a:t>
            </a:r>
            <a:r>
              <a:rPr lang="en-US" dirty="0">
                <a:solidFill>
                  <a:srgbClr val="FF0000"/>
                </a:solidFill>
              </a:rPr>
              <a:t>'front-end'</a:t>
            </a:r>
            <a:r>
              <a:rPr lang="en-US" dirty="0"/>
              <a:t> </a:t>
            </a:r>
            <a:r>
              <a:rPr lang="en-US" dirty="0">
                <a:solidFill>
                  <a:srgbClr val="FF0000"/>
                </a:solidFill>
              </a:rPr>
              <a:t>display</a:t>
            </a:r>
            <a:r>
              <a:rPr lang="en-US" dirty="0"/>
              <a:t> of buttons, menus, lists </a:t>
            </a:r>
            <a:r>
              <a:rPr lang="en-US" dirty="0" err="1"/>
              <a:t>etc</a:t>
            </a:r>
            <a:r>
              <a:rPr lang="en-US" dirty="0"/>
              <a:t> - this is the output</a:t>
            </a:r>
          </a:p>
          <a:p>
            <a:pPr lvl="1"/>
            <a:r>
              <a:rPr lang="en-US" dirty="0"/>
              <a:t>The </a:t>
            </a:r>
            <a:r>
              <a:rPr lang="en-US" dirty="0">
                <a:solidFill>
                  <a:srgbClr val="FF0000"/>
                </a:solidFill>
              </a:rPr>
              <a:t>underlying</a:t>
            </a:r>
            <a:r>
              <a:rPr lang="en-US" dirty="0"/>
              <a:t> </a:t>
            </a:r>
            <a:r>
              <a:rPr lang="en-US" dirty="0">
                <a:solidFill>
                  <a:srgbClr val="FF0000"/>
                </a:solidFill>
              </a:rPr>
              <a:t>data</a:t>
            </a:r>
            <a:r>
              <a:rPr lang="en-US" dirty="0"/>
              <a:t> which is being manipulated by the program.</a:t>
            </a:r>
          </a:p>
          <a:p>
            <a:pPr lvl="1"/>
            <a:r>
              <a:rPr lang="en-US" dirty="0"/>
              <a:t>The </a:t>
            </a:r>
            <a:r>
              <a:rPr lang="en-US" dirty="0">
                <a:solidFill>
                  <a:srgbClr val="FF0000"/>
                </a:solidFill>
              </a:rPr>
              <a:t>'back-end' code</a:t>
            </a:r>
            <a:r>
              <a:rPr lang="en-US" dirty="0"/>
              <a:t>. This is the actual work being done by the program on the data in response to user requests.</a:t>
            </a:r>
            <a:br>
              <a:rPr lang="en-US" dirty="0"/>
            </a:br>
            <a:endParaRPr lang="en-US" dirty="0"/>
          </a:p>
          <a:p>
            <a:r>
              <a:rPr lang="en-US" dirty="0"/>
              <a:t>In fact, this view of graphical programs is so common that there is a well-known architecture which describes it.</a:t>
            </a:r>
          </a:p>
        </p:txBody>
      </p:sp>
    </p:spTree>
    <p:extLst>
      <p:ext uri="{BB962C8B-B14F-4D97-AF65-F5344CB8AC3E}">
        <p14:creationId xmlns:p14="http://schemas.microsoft.com/office/powerpoint/2010/main" val="4216080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B8FF-5411-F045-B23C-B07CA00BE9C2}"/>
              </a:ext>
            </a:extLst>
          </p:cNvPr>
          <p:cNvSpPr>
            <a:spLocks noGrp="1"/>
          </p:cNvSpPr>
          <p:nvPr>
            <p:ph type="title"/>
          </p:nvPr>
        </p:nvSpPr>
        <p:spPr/>
        <p:txBody>
          <a:bodyPr/>
          <a:lstStyle/>
          <a:p>
            <a:r>
              <a:rPr lang="en-US" dirty="0"/>
              <a:t>Model-View-Controller (MVC)</a:t>
            </a:r>
          </a:p>
        </p:txBody>
      </p:sp>
      <p:sp>
        <p:nvSpPr>
          <p:cNvPr id="3" name="Text Placeholder 2">
            <a:extLst>
              <a:ext uri="{FF2B5EF4-FFF2-40B4-BE49-F238E27FC236}">
                <a16:creationId xmlns:a16="http://schemas.microsoft.com/office/drawing/2014/main" id="{EDE485E4-0A51-3943-93C1-31A9EF32CC38}"/>
              </a:ext>
            </a:extLst>
          </p:cNvPr>
          <p:cNvSpPr>
            <a:spLocks noGrp="1"/>
          </p:cNvSpPr>
          <p:nvPr>
            <p:ph type="body" sz="quarter" idx="10"/>
          </p:nvPr>
        </p:nvSpPr>
        <p:spPr/>
        <p:txBody>
          <a:bodyPr/>
          <a:lstStyle/>
          <a:p>
            <a:r>
              <a:rPr lang="en-US" dirty="0"/>
              <a:t>This is an </a:t>
            </a:r>
            <a:r>
              <a:rPr lang="en-US" i="1" dirty="0"/>
              <a:t>architectural pattern </a:t>
            </a:r>
            <a:r>
              <a:rPr lang="en-US" dirty="0"/>
              <a:t>for building software, which is also useful as a design pattern for graphical applications. It is described in different sources in varying ways but at heart it embodies the three layers we discussed above.</a:t>
            </a:r>
          </a:p>
          <a:p>
            <a:endParaRPr lang="en-US" dirty="0"/>
          </a:p>
          <a:p>
            <a:pPr lvl="1"/>
            <a:r>
              <a:rPr lang="en-US" dirty="0"/>
              <a:t>The </a:t>
            </a:r>
            <a:r>
              <a:rPr lang="en-US" dirty="0">
                <a:solidFill>
                  <a:srgbClr val="FF0000"/>
                </a:solidFill>
              </a:rPr>
              <a:t>model</a:t>
            </a:r>
            <a:r>
              <a:rPr lang="en-US" dirty="0"/>
              <a:t> is the domain specific representation of the underlying data of the application. This includes the back-end code for manipulating this data.</a:t>
            </a:r>
          </a:p>
          <a:p>
            <a:pPr lvl="1"/>
            <a:r>
              <a:rPr lang="en-US" dirty="0"/>
              <a:t>The </a:t>
            </a:r>
            <a:r>
              <a:rPr lang="en-US" dirty="0">
                <a:solidFill>
                  <a:srgbClr val="FF0000"/>
                </a:solidFill>
              </a:rPr>
              <a:t>view</a:t>
            </a:r>
            <a:r>
              <a:rPr lang="en-US" dirty="0"/>
              <a:t> renders the model into a suitably visual form appropriate for client interaction</a:t>
            </a:r>
          </a:p>
          <a:p>
            <a:pPr lvl="1"/>
            <a:r>
              <a:rPr lang="en-US" dirty="0"/>
              <a:t>The </a:t>
            </a:r>
            <a:r>
              <a:rPr lang="en-US" dirty="0">
                <a:solidFill>
                  <a:srgbClr val="FF0000"/>
                </a:solidFill>
              </a:rPr>
              <a:t>controller</a:t>
            </a:r>
            <a:r>
              <a:rPr lang="en-US" dirty="0"/>
              <a:t> processes and responds to events (user actions) and modifies the model accordingly by invoking back-end code in the model.</a:t>
            </a:r>
          </a:p>
        </p:txBody>
      </p:sp>
    </p:spTree>
    <p:extLst>
      <p:ext uri="{BB962C8B-B14F-4D97-AF65-F5344CB8AC3E}">
        <p14:creationId xmlns:p14="http://schemas.microsoft.com/office/powerpoint/2010/main" val="2237476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B8FF-5411-F045-B23C-B07CA00BE9C2}"/>
              </a:ext>
            </a:extLst>
          </p:cNvPr>
          <p:cNvSpPr>
            <a:spLocks noGrp="1"/>
          </p:cNvSpPr>
          <p:nvPr>
            <p:ph type="title"/>
          </p:nvPr>
        </p:nvSpPr>
        <p:spPr/>
        <p:txBody>
          <a:bodyPr/>
          <a:lstStyle/>
          <a:p>
            <a:r>
              <a:rPr lang="en-US" dirty="0"/>
              <a:t>Model-View-Controller (MVC)</a:t>
            </a:r>
          </a:p>
        </p:txBody>
      </p:sp>
      <p:sp>
        <p:nvSpPr>
          <p:cNvPr id="5" name="Text Placeholder 4">
            <a:extLst>
              <a:ext uri="{FF2B5EF4-FFF2-40B4-BE49-F238E27FC236}">
                <a16:creationId xmlns:a16="http://schemas.microsoft.com/office/drawing/2014/main" id="{0E91B3C7-833D-1C40-809A-15C874A73748}"/>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7C0185FC-C1A7-1143-8E91-77CA2DD90582}"/>
              </a:ext>
            </a:extLst>
          </p:cNvPr>
          <p:cNvPicPr>
            <a:picLocks noChangeAspect="1"/>
          </p:cNvPicPr>
          <p:nvPr/>
        </p:nvPicPr>
        <p:blipFill>
          <a:blip r:embed="rId2"/>
          <a:stretch>
            <a:fillRect/>
          </a:stretch>
        </p:blipFill>
        <p:spPr>
          <a:xfrm>
            <a:off x="2279576" y="1847304"/>
            <a:ext cx="7818983" cy="4643205"/>
          </a:xfrm>
          <a:prstGeom prst="rect">
            <a:avLst/>
          </a:prstGeom>
        </p:spPr>
      </p:pic>
    </p:spTree>
    <p:extLst>
      <p:ext uri="{BB962C8B-B14F-4D97-AF65-F5344CB8AC3E}">
        <p14:creationId xmlns:p14="http://schemas.microsoft.com/office/powerpoint/2010/main" val="2578699124"/>
      </p:ext>
    </p:extLst>
  </p:cSld>
  <p:clrMapOvr>
    <a:masterClrMapping/>
  </p:clrMapOvr>
</p:sld>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 of Southampton - Powerpoint Template 6 - Widescreen.pptx [Read-Only]" id="{7A495C43-22AD-48F1-9885-CA72CE97D94C}" vid="{4D4E6EE3-7346-426C-9880-09CE918C2577}"/>
    </a:ext>
  </a:extLst>
</a:theme>
</file>

<file path=ppt/theme/theme2.xml><?xml version="1.0" encoding="utf-8"?>
<a:theme xmlns:a="http://schemas.openxmlformats.org/drawingml/2006/main" name="Title and content">
  <a:themeElements>
    <a:clrScheme name="UoS Brand Colours">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UoS Powerpoint Fonts">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 of Southampton - Powerpoint Template 6 - Widescreen.pptx [Read-Only]" id="{7A495C43-22AD-48F1-9885-CA72CE97D94C}" vid="{386838FE-1C32-45C0-A1CB-CC170B8449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UoS_Powerpoint_template WIDESCREEN</Template>
  <TotalTime>155</TotalTime>
  <Words>930</Words>
  <Application>Microsoft Macintosh PowerPoint</Application>
  <PresentationFormat>Widescreen</PresentationFormat>
  <Paragraphs>86</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Courier</vt:lpstr>
      <vt:lpstr>Lucida Sans</vt:lpstr>
      <vt:lpstr>UoS_Powerpoint_template WIDESCREEN</vt:lpstr>
      <vt:lpstr>Title and content</vt:lpstr>
      <vt:lpstr>PowerPoint Presentation</vt:lpstr>
      <vt:lpstr>COMP1206 - Programming 2</vt:lpstr>
      <vt:lpstr>The way we were…</vt:lpstr>
      <vt:lpstr>The way we were…</vt:lpstr>
      <vt:lpstr>Nowadays…</vt:lpstr>
      <vt:lpstr>They all look the same to me… </vt:lpstr>
      <vt:lpstr>Elements of a GUI-based program</vt:lpstr>
      <vt:lpstr>Model-View-Controller (MVC)</vt:lpstr>
      <vt:lpstr>Model-View-Controller (MVC)</vt:lpstr>
      <vt:lpstr>Why bother with MVC?</vt:lpstr>
      <vt:lpstr>How does this all look in Java?</vt:lpstr>
      <vt:lpstr>Building dumb GUIs in Java</vt:lpstr>
      <vt:lpstr>Building dumb GUIs in Java</vt:lpstr>
      <vt:lpstr>My first Java GUI</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S.</dc:creator>
  <cp:lastModifiedBy>Stein S.</cp:lastModifiedBy>
  <cp:revision>1</cp:revision>
  <dcterms:created xsi:type="dcterms:W3CDTF">2020-01-28T09:49:16Z</dcterms:created>
  <dcterms:modified xsi:type="dcterms:W3CDTF">2020-01-29T11:31:32Z</dcterms:modified>
</cp:coreProperties>
</file>